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5"/>
  </p:notesMasterIdLst>
  <p:sldIdLst>
    <p:sldId id="256" r:id="rId2"/>
    <p:sldId id="323" r:id="rId3"/>
    <p:sldId id="260" r:id="rId4"/>
    <p:sldId id="306" r:id="rId5"/>
    <p:sldId id="317" r:id="rId6"/>
    <p:sldId id="324" r:id="rId7"/>
    <p:sldId id="322" r:id="rId8"/>
    <p:sldId id="318" r:id="rId9"/>
    <p:sldId id="267" r:id="rId10"/>
    <p:sldId id="319" r:id="rId11"/>
    <p:sldId id="320" r:id="rId12"/>
    <p:sldId id="321" r:id="rId13"/>
    <p:sldId id="271" r:id="rId14"/>
  </p:sldIdLst>
  <p:sldSz cx="12192000" cy="6858000"/>
  <p:notesSz cx="12192000" cy="6858000"/>
  <p:custDataLst>
    <p:tags r:id="rId16"/>
  </p:custDataLst>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910" userDrawn="1">
          <p15:clr>
            <a:srgbClr val="A4A3A4"/>
          </p15:clr>
        </p15:guide>
        <p15:guide id="2" pos="209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27" autoAdjust="0"/>
    <p:restoredTop sz="94660"/>
  </p:normalViewPr>
  <p:slideViewPr>
    <p:cSldViewPr showGuides="1">
      <p:cViewPr varScale="1">
        <p:scale>
          <a:sx n="104" d="100"/>
          <a:sy n="104" d="100"/>
        </p:scale>
        <p:origin x="316" y="84"/>
      </p:cViewPr>
      <p:guideLst>
        <p:guide orient="horz" pos="2910"/>
        <p:guide pos="209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BA543948-AF5A-4567-B3D5-1E5598DEDE5C}" type="datetimeFigureOut">
              <a:rPr lang="zh-CN" altLang="en-US" smtClean="0"/>
              <a:t>2025/5/19</a:t>
            </a:fld>
            <a:endParaRPr lang="zh-CN" altLang="en-US"/>
          </a:p>
        </p:txBody>
      </p:sp>
      <p:sp>
        <p:nvSpPr>
          <p:cNvPr id="4" name="幻灯片图像占位符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65144765-F6F7-474A-AE09-11A998BE5ADC}" type="slidenum">
              <a:rPr lang="zh-CN" altLang="en-US" smtClean="0"/>
              <a:t>‹#›</a:t>
            </a:fld>
            <a:endParaRPr lang="zh-CN" altLang="en-US"/>
          </a:p>
        </p:txBody>
      </p:sp>
    </p:spTree>
    <p:extLst>
      <p:ext uri="{BB962C8B-B14F-4D97-AF65-F5344CB8AC3E}">
        <p14:creationId xmlns:p14="http://schemas.microsoft.com/office/powerpoint/2010/main" val="9308309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65144765-F6F7-474A-AE09-11A998BE5ADC}" type="slidenum">
              <a:rPr lang="zh-CN" altLang="en-US" smtClean="0"/>
              <a:t>3</a:t>
            </a:fld>
            <a:endParaRPr lang="zh-CN" altLang="en-US"/>
          </a:p>
        </p:txBody>
      </p:sp>
    </p:spTree>
    <p:extLst>
      <p:ext uri="{BB962C8B-B14F-4D97-AF65-F5344CB8AC3E}">
        <p14:creationId xmlns:p14="http://schemas.microsoft.com/office/powerpoint/2010/main" val="17605808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44448" y="86614"/>
            <a:ext cx="1370330" cy="482600"/>
          </a:xfrm>
          <a:prstGeom prst="rect">
            <a:avLst/>
          </a:prstGeom>
        </p:spPr>
        <p:txBody>
          <a:bodyPr wrap="square" lIns="0" tIns="0" rIns="0" bIns="0">
            <a:spAutoFit/>
          </a:bodyPr>
          <a:lstStyle>
            <a:lvl1pPr>
              <a:defRPr sz="1500" b="0" i="0">
                <a:solidFill>
                  <a:schemeClr val="bg1"/>
                </a:solidFill>
                <a:latin typeface="Trebuchet MS" panose="020B0603020202020204"/>
                <a:cs typeface="Trebuchet MS" panose="020B0603020202020204"/>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5/19/2025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500" b="0" i="0">
                <a:solidFill>
                  <a:schemeClr val="bg1"/>
                </a:solidFill>
                <a:latin typeface="Trebuchet MS" panose="020B0603020202020204"/>
                <a:cs typeface="Trebuchet MS" panose="020B0603020202020204"/>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5/19/2025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500" b="0" i="0">
                <a:solidFill>
                  <a:schemeClr val="bg1"/>
                </a:solidFill>
                <a:latin typeface="Trebuchet MS" panose="020B0603020202020204"/>
                <a:cs typeface="Trebuchet MS" panose="020B0603020202020204"/>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5/19/2025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500" b="0" i="0">
                <a:solidFill>
                  <a:schemeClr val="bg1"/>
                </a:solidFill>
                <a:latin typeface="Trebuchet MS" panose="020B0603020202020204"/>
                <a:cs typeface="Trebuchet MS" panose="020B0603020202020204"/>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5/19/2025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5/19/2025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D8BD707-D9CF-40AE-B4C6-C98DA3205C09}" type="datetimeFigureOut">
              <a:rPr lang="en-US"/>
              <a:t>5/19/2025</a:t>
            </a:fld>
            <a:endParaRPr lang="en-US"/>
          </a:p>
        </p:txBody>
      </p:sp>
      <p:sp>
        <p:nvSpPr>
          <p:cNvPr id="3" name="页脚占位符 2"/>
          <p:cNvSpPr>
            <a:spLocks noGrp="1"/>
          </p:cNvSpPr>
          <p:nvPr>
            <p:ph type="ftr" sz="quarter" idx="11"/>
          </p:nvPr>
        </p:nvSpPr>
        <p:spPr/>
        <p:txBody>
          <a:bodyPr/>
          <a:lstStyle/>
          <a:p>
            <a:endParaRPr/>
          </a:p>
        </p:txBody>
      </p:sp>
      <p:sp>
        <p:nvSpPr>
          <p:cNvPr id="4" name="灯片编号占位符 3"/>
          <p:cNvSpPr>
            <a:spLocks noGrp="1"/>
          </p:cNvSpPr>
          <p:nvPr>
            <p:ph type="sldNum" sz="quarter" idx="12"/>
          </p:nvPr>
        </p:nvSpPr>
        <p:spPr/>
        <p:txBody>
          <a:bodyPr/>
          <a:lstStyle/>
          <a:p>
            <a:fld id="{B6F15528-21DE-4FAA-801E-634DDDAF4B2B}" type="slidenum">
              <a:r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644448" y="86614"/>
            <a:ext cx="1370330" cy="482600"/>
          </a:xfrm>
          <a:prstGeom prst="rect">
            <a:avLst/>
          </a:prstGeom>
        </p:spPr>
        <p:txBody>
          <a:bodyPr wrap="square" lIns="0" tIns="0" rIns="0" bIns="0">
            <a:spAutoFit/>
          </a:bodyPr>
          <a:lstStyle>
            <a:lvl1pPr>
              <a:defRPr sz="1500" b="0" i="0">
                <a:solidFill>
                  <a:schemeClr val="bg1"/>
                </a:solidFill>
                <a:latin typeface="Trebuchet MS" panose="020B0603020202020204"/>
                <a:cs typeface="Trebuchet MS" panose="020B0603020202020204"/>
              </a:defRPr>
            </a:lvl1pPr>
          </a:lstStyle>
          <a:p>
            <a:endParaRPr/>
          </a:p>
        </p:txBody>
      </p:sp>
      <p:sp>
        <p:nvSpPr>
          <p:cNvPr id="3" name="Holder 3"/>
          <p:cNvSpPr>
            <a:spLocks noGrp="1"/>
          </p:cNvSpPr>
          <p:nvPr>
            <p:ph type="body" idx="1"/>
          </p:nvPr>
        </p:nvSpPr>
        <p:spPr>
          <a:xfrm>
            <a:off x="609600" y="1577340"/>
            <a:ext cx="1097280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5/19/2025</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3" Type="http://schemas.openxmlformats.org/officeDocument/2006/relationships/image" Target="../media/image2.png"/><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image" Target="../media/image1.jpeg"/><Relationship Id="rId16" Type="http://schemas.openxmlformats.org/officeDocument/2006/relationships/image" Target="../media/image15.png"/><Relationship Id="rId1" Type="http://schemas.openxmlformats.org/officeDocument/2006/relationships/slideLayout" Target="../slideLayouts/slideLayout5.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png"/><Relationship Id="rId15" Type="http://schemas.openxmlformats.org/officeDocument/2006/relationships/image" Target="../media/image14.jpe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jpe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2.png"/><Relationship Id="rId7" Type="http://schemas.openxmlformats.org/officeDocument/2006/relationships/image" Target="../media/image37.png"/><Relationship Id="rId2" Type="http://schemas.openxmlformats.org/officeDocument/2006/relationships/image" Target="../media/image1.jpeg"/><Relationship Id="rId1" Type="http://schemas.openxmlformats.org/officeDocument/2006/relationships/slideLayout" Target="../slideLayouts/slideLayout5.xml"/><Relationship Id="rId6" Type="http://schemas.openxmlformats.org/officeDocument/2006/relationships/image" Target="../media/image36.png"/><Relationship Id="rId5" Type="http://schemas.openxmlformats.org/officeDocument/2006/relationships/image" Target="../media/image16.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2.png"/><Relationship Id="rId7" Type="http://schemas.openxmlformats.org/officeDocument/2006/relationships/image" Target="../media/image37.png"/><Relationship Id="rId2" Type="http://schemas.openxmlformats.org/officeDocument/2006/relationships/image" Target="../media/image1.jpeg"/><Relationship Id="rId1" Type="http://schemas.openxmlformats.org/officeDocument/2006/relationships/slideLayout" Target="../slideLayouts/slideLayout5.xml"/><Relationship Id="rId6" Type="http://schemas.openxmlformats.org/officeDocument/2006/relationships/image" Target="../media/image36.png"/><Relationship Id="rId5" Type="http://schemas.openxmlformats.org/officeDocument/2006/relationships/image" Target="../media/image16.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2.png"/><Relationship Id="rId7" Type="http://schemas.openxmlformats.org/officeDocument/2006/relationships/image" Target="../media/image37.png"/><Relationship Id="rId2" Type="http://schemas.openxmlformats.org/officeDocument/2006/relationships/image" Target="../media/image1.jpeg"/><Relationship Id="rId1" Type="http://schemas.openxmlformats.org/officeDocument/2006/relationships/slideLayout" Target="../slideLayouts/slideLayout5.xml"/><Relationship Id="rId6" Type="http://schemas.openxmlformats.org/officeDocument/2006/relationships/image" Target="../media/image36.png"/><Relationship Id="rId5" Type="http://schemas.openxmlformats.org/officeDocument/2006/relationships/image" Target="../media/image16.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5.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16.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png"/><Relationship Id="rId7" Type="http://schemas.openxmlformats.org/officeDocument/2006/relationships/image" Target="../media/image18.png"/><Relationship Id="rId2" Type="http://schemas.openxmlformats.org/officeDocument/2006/relationships/image" Target="../media/image1.jpeg"/><Relationship Id="rId1" Type="http://schemas.openxmlformats.org/officeDocument/2006/relationships/slideLayout" Target="../slideLayouts/slideLayout5.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jpeg"/><Relationship Id="rId7"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22.png"/></Relationships>
</file>

<file path=ppt/slides/_rels/slide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png"/><Relationship Id="rId7" Type="http://schemas.openxmlformats.org/officeDocument/2006/relationships/image" Target="../media/image24.png"/><Relationship Id="rId2" Type="http://schemas.openxmlformats.org/officeDocument/2006/relationships/image" Target="../media/image1.jpeg"/><Relationship Id="rId1" Type="http://schemas.openxmlformats.org/officeDocument/2006/relationships/slideLayout" Target="../slideLayouts/slideLayout4.xml"/><Relationship Id="rId6" Type="http://schemas.openxmlformats.org/officeDocument/2006/relationships/image" Target="../media/image23.png"/><Relationship Id="rId5" Type="http://schemas.openxmlformats.org/officeDocument/2006/relationships/image" Target="../media/image16.png"/><Relationship Id="rId4" Type="http://schemas.openxmlformats.org/officeDocument/2006/relationships/image" Target="../media/image3.png"/><Relationship Id="rId9" Type="http://schemas.openxmlformats.org/officeDocument/2006/relationships/image" Target="../media/image26.png"/></Relationships>
</file>

<file path=ppt/slides/_rels/slide5.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png"/><Relationship Id="rId7" Type="http://schemas.openxmlformats.org/officeDocument/2006/relationships/image" Target="../media/image27.png"/><Relationship Id="rId2" Type="http://schemas.openxmlformats.org/officeDocument/2006/relationships/image" Target="../media/image1.jpeg"/><Relationship Id="rId1" Type="http://schemas.openxmlformats.org/officeDocument/2006/relationships/slideLayout" Target="../slideLayouts/slideLayout4.xml"/><Relationship Id="rId6" Type="http://schemas.openxmlformats.org/officeDocument/2006/relationships/image" Target="../media/image25.png"/><Relationship Id="rId5" Type="http://schemas.openxmlformats.org/officeDocument/2006/relationships/image" Target="../media/image16.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png"/><Relationship Id="rId7" Type="http://schemas.openxmlformats.org/officeDocument/2006/relationships/image" Target="../media/image30.png"/><Relationship Id="rId12" Type="http://schemas.openxmlformats.org/officeDocument/2006/relationships/image" Target="../media/image35.png"/><Relationship Id="rId2" Type="http://schemas.openxmlformats.org/officeDocument/2006/relationships/image" Target="../media/image1.jpeg"/><Relationship Id="rId1" Type="http://schemas.openxmlformats.org/officeDocument/2006/relationships/slideLayout" Target="../slideLayouts/slideLayout4.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16.png"/><Relationship Id="rId10" Type="http://schemas.openxmlformats.org/officeDocument/2006/relationships/image" Target="../media/image33.png"/><Relationship Id="rId4" Type="http://schemas.openxmlformats.org/officeDocument/2006/relationships/image" Target="../media/image3.png"/><Relationship Id="rId9" Type="http://schemas.openxmlformats.org/officeDocument/2006/relationships/image" Target="../media/image32.png"/></Relationships>
</file>

<file path=ppt/slides/_rels/slide7.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2.png"/><Relationship Id="rId7" Type="http://schemas.openxmlformats.org/officeDocument/2006/relationships/image" Target="../media/image37.png"/><Relationship Id="rId2" Type="http://schemas.openxmlformats.org/officeDocument/2006/relationships/image" Target="../media/image1.jpeg"/><Relationship Id="rId1" Type="http://schemas.openxmlformats.org/officeDocument/2006/relationships/slideLayout" Target="../slideLayouts/slideLayout5.xml"/><Relationship Id="rId6" Type="http://schemas.openxmlformats.org/officeDocument/2006/relationships/image" Target="../media/image36.png"/><Relationship Id="rId5" Type="http://schemas.openxmlformats.org/officeDocument/2006/relationships/image" Target="../media/image16.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2.png"/><Relationship Id="rId7" Type="http://schemas.openxmlformats.org/officeDocument/2006/relationships/image" Target="../media/image37.png"/><Relationship Id="rId2" Type="http://schemas.openxmlformats.org/officeDocument/2006/relationships/image" Target="../media/image1.jpeg"/><Relationship Id="rId1" Type="http://schemas.openxmlformats.org/officeDocument/2006/relationships/slideLayout" Target="../slideLayouts/slideLayout5.xml"/><Relationship Id="rId6" Type="http://schemas.openxmlformats.org/officeDocument/2006/relationships/image" Target="../media/image36.png"/><Relationship Id="rId5" Type="http://schemas.openxmlformats.org/officeDocument/2006/relationships/image" Target="../media/image16.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2.png"/><Relationship Id="rId7" Type="http://schemas.openxmlformats.org/officeDocument/2006/relationships/image" Target="../media/image37.png"/><Relationship Id="rId2" Type="http://schemas.openxmlformats.org/officeDocument/2006/relationships/image" Target="../media/image1.jpeg"/><Relationship Id="rId1" Type="http://schemas.openxmlformats.org/officeDocument/2006/relationships/slideLayout" Target="../slideLayouts/slideLayout5.xml"/><Relationship Id="rId6" Type="http://schemas.openxmlformats.org/officeDocument/2006/relationships/image" Target="../media/image36.png"/><Relationship Id="rId5" Type="http://schemas.openxmlformats.org/officeDocument/2006/relationships/image" Target="../media/image16.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1" name="object 2">
            <a:extLst>
              <a:ext uri="{FF2B5EF4-FFF2-40B4-BE49-F238E27FC236}">
                <a16:creationId xmlns:a16="http://schemas.microsoft.com/office/drawing/2014/main" id="{91E5597D-AF77-A7C2-1AAE-9EA04FCF528B}"/>
              </a:ext>
            </a:extLst>
          </p:cNvPr>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112" name="object 3">
            <a:extLst>
              <a:ext uri="{FF2B5EF4-FFF2-40B4-BE49-F238E27FC236}">
                <a16:creationId xmlns:a16="http://schemas.microsoft.com/office/drawing/2014/main" id="{AF74A4C7-2F3E-164A-BB53-194698ABEDE4}"/>
              </a:ext>
            </a:extLst>
          </p:cNvPr>
          <p:cNvGrpSpPr/>
          <p:nvPr/>
        </p:nvGrpSpPr>
        <p:grpSpPr>
          <a:xfrm>
            <a:off x="0" y="0"/>
            <a:ext cx="12192000" cy="603885"/>
            <a:chOff x="0" y="0"/>
            <a:chExt cx="12192000" cy="603885"/>
          </a:xfrm>
        </p:grpSpPr>
        <p:sp>
          <p:nvSpPr>
            <p:cNvPr id="113" name="object 4">
              <a:extLst>
                <a:ext uri="{FF2B5EF4-FFF2-40B4-BE49-F238E27FC236}">
                  <a16:creationId xmlns:a16="http://schemas.microsoft.com/office/drawing/2014/main" id="{E84AEB1B-D4BC-3223-6D74-CCA990DAD14B}"/>
                </a:ext>
              </a:extLst>
            </p:cNvPr>
            <p:cNvSpPr/>
            <p:nvPr/>
          </p:nvSpPr>
          <p:spPr>
            <a:xfrm>
              <a:off x="0" y="0"/>
              <a:ext cx="12191999" cy="603503"/>
            </a:xfrm>
            <a:prstGeom prst="rect">
              <a:avLst/>
            </a:prstGeom>
            <a:blipFill>
              <a:blip r:embed="rId2" cstate="print"/>
              <a:stretch>
                <a:fillRect/>
              </a:stretch>
            </a:blipFill>
          </p:spPr>
          <p:txBody>
            <a:bodyPr wrap="square" lIns="0" tIns="0" rIns="0" bIns="0" rtlCol="0"/>
            <a:lstStyle/>
            <a:p>
              <a:endParaRPr/>
            </a:p>
          </p:txBody>
        </p:sp>
        <p:sp>
          <p:nvSpPr>
            <p:cNvPr id="114" name="object 5">
              <a:extLst>
                <a:ext uri="{FF2B5EF4-FFF2-40B4-BE49-F238E27FC236}">
                  <a16:creationId xmlns:a16="http://schemas.microsoft.com/office/drawing/2014/main" id="{F7480B73-35A5-DEC2-AA3E-F460400DA8CE}"/>
                </a:ext>
              </a:extLst>
            </p:cNvPr>
            <p:cNvSpPr/>
            <p:nvPr/>
          </p:nvSpPr>
          <p:spPr>
            <a:xfrm>
              <a:off x="565403" y="126492"/>
              <a:ext cx="1888236" cy="464819"/>
            </a:xfrm>
            <a:prstGeom prst="rect">
              <a:avLst/>
            </a:prstGeom>
            <a:blipFill>
              <a:blip r:embed="rId3" cstate="print"/>
              <a:stretch>
                <a:fillRect/>
              </a:stretch>
            </a:blipFill>
          </p:spPr>
          <p:txBody>
            <a:bodyPr wrap="square" lIns="0" tIns="0" rIns="0" bIns="0" rtlCol="0"/>
            <a:lstStyle/>
            <a:p>
              <a:endParaRPr/>
            </a:p>
          </p:txBody>
        </p:sp>
        <p:sp>
          <p:nvSpPr>
            <p:cNvPr id="115" name="object 6">
              <a:extLst>
                <a:ext uri="{FF2B5EF4-FFF2-40B4-BE49-F238E27FC236}">
                  <a16:creationId xmlns:a16="http://schemas.microsoft.com/office/drawing/2014/main" id="{F84B8416-36D9-5EA1-2EE9-EE188CD25CCE}"/>
                </a:ext>
              </a:extLst>
            </p:cNvPr>
            <p:cNvSpPr/>
            <p:nvPr/>
          </p:nvSpPr>
          <p:spPr>
            <a:xfrm>
              <a:off x="11756136" y="0"/>
              <a:ext cx="374903" cy="504444"/>
            </a:xfrm>
            <a:prstGeom prst="rect">
              <a:avLst/>
            </a:prstGeom>
            <a:blipFill>
              <a:blip r:embed="rId4" cstate="print"/>
              <a:stretch>
                <a:fillRect/>
              </a:stretch>
            </a:blipFill>
          </p:spPr>
          <p:txBody>
            <a:bodyPr wrap="square" lIns="0" tIns="0" rIns="0" bIns="0" rtlCol="0"/>
            <a:lstStyle/>
            <a:p>
              <a:endParaRPr/>
            </a:p>
          </p:txBody>
        </p:sp>
      </p:grpSp>
      <p:grpSp>
        <p:nvGrpSpPr>
          <p:cNvPr id="116" name="object 7">
            <a:extLst>
              <a:ext uri="{FF2B5EF4-FFF2-40B4-BE49-F238E27FC236}">
                <a16:creationId xmlns:a16="http://schemas.microsoft.com/office/drawing/2014/main" id="{C04194A9-08C9-3EDC-F476-ADE980BB2501}"/>
              </a:ext>
            </a:extLst>
          </p:cNvPr>
          <p:cNvGrpSpPr/>
          <p:nvPr/>
        </p:nvGrpSpPr>
        <p:grpSpPr>
          <a:xfrm>
            <a:off x="0" y="0"/>
            <a:ext cx="12192000" cy="974090"/>
            <a:chOff x="0" y="0"/>
            <a:chExt cx="12192000" cy="974090"/>
          </a:xfrm>
        </p:grpSpPr>
        <p:sp>
          <p:nvSpPr>
            <p:cNvPr id="117" name="object 8">
              <a:extLst>
                <a:ext uri="{FF2B5EF4-FFF2-40B4-BE49-F238E27FC236}">
                  <a16:creationId xmlns:a16="http://schemas.microsoft.com/office/drawing/2014/main" id="{4BC2BE1F-66E9-8DDC-BC47-D0BF559B1836}"/>
                </a:ext>
              </a:extLst>
            </p:cNvPr>
            <p:cNvSpPr/>
            <p:nvPr/>
          </p:nvSpPr>
          <p:spPr>
            <a:xfrm>
              <a:off x="0" y="0"/>
              <a:ext cx="12191999" cy="973836"/>
            </a:xfrm>
            <a:prstGeom prst="rect">
              <a:avLst/>
            </a:prstGeom>
            <a:blipFill>
              <a:blip r:embed="rId5" cstate="print"/>
              <a:stretch>
                <a:fillRect/>
              </a:stretch>
            </a:blipFill>
          </p:spPr>
          <p:txBody>
            <a:bodyPr wrap="square" lIns="0" tIns="0" rIns="0" bIns="0" rtlCol="0"/>
            <a:lstStyle/>
            <a:p>
              <a:endParaRPr/>
            </a:p>
          </p:txBody>
        </p:sp>
        <p:sp>
          <p:nvSpPr>
            <p:cNvPr id="118" name="object 9">
              <a:extLst>
                <a:ext uri="{FF2B5EF4-FFF2-40B4-BE49-F238E27FC236}">
                  <a16:creationId xmlns:a16="http://schemas.microsoft.com/office/drawing/2014/main" id="{D2EEE5FB-B6D5-00E7-79E6-FB454CAA8E6E}"/>
                </a:ext>
              </a:extLst>
            </p:cNvPr>
            <p:cNvSpPr/>
            <p:nvPr/>
          </p:nvSpPr>
          <p:spPr>
            <a:xfrm>
              <a:off x="11503152" y="128015"/>
              <a:ext cx="571500" cy="720852"/>
            </a:xfrm>
            <a:prstGeom prst="rect">
              <a:avLst/>
            </a:prstGeom>
            <a:blipFill>
              <a:blip r:embed="rId6" cstate="print"/>
              <a:stretch>
                <a:fillRect/>
              </a:stretch>
            </a:blipFill>
          </p:spPr>
          <p:txBody>
            <a:bodyPr wrap="square" lIns="0" tIns="0" rIns="0" bIns="0" rtlCol="0"/>
            <a:lstStyle/>
            <a:p>
              <a:endParaRPr/>
            </a:p>
          </p:txBody>
        </p:sp>
        <p:sp>
          <p:nvSpPr>
            <p:cNvPr id="119" name="object 10">
              <a:extLst>
                <a:ext uri="{FF2B5EF4-FFF2-40B4-BE49-F238E27FC236}">
                  <a16:creationId xmlns:a16="http://schemas.microsoft.com/office/drawing/2014/main" id="{2D8E093D-12CA-7CEA-63F4-6317BEDA0A17}"/>
                </a:ext>
              </a:extLst>
            </p:cNvPr>
            <p:cNvSpPr/>
            <p:nvPr/>
          </p:nvSpPr>
          <p:spPr>
            <a:xfrm>
              <a:off x="778763" y="690372"/>
              <a:ext cx="2924556" cy="240791"/>
            </a:xfrm>
            <a:prstGeom prst="rect">
              <a:avLst/>
            </a:prstGeom>
            <a:blipFill>
              <a:blip r:embed="rId7" cstate="print"/>
              <a:stretch>
                <a:fillRect/>
              </a:stretch>
            </a:blipFill>
          </p:spPr>
          <p:txBody>
            <a:bodyPr wrap="square" lIns="0" tIns="0" rIns="0" bIns="0" rtlCol="0"/>
            <a:lstStyle/>
            <a:p>
              <a:endParaRPr/>
            </a:p>
          </p:txBody>
        </p:sp>
      </p:grpSp>
      <p:sp>
        <p:nvSpPr>
          <p:cNvPr id="120" name="object 11">
            <a:extLst>
              <a:ext uri="{FF2B5EF4-FFF2-40B4-BE49-F238E27FC236}">
                <a16:creationId xmlns:a16="http://schemas.microsoft.com/office/drawing/2014/main" id="{B1C2A5FB-529C-0A50-915D-E02A3519314E}"/>
              </a:ext>
            </a:extLst>
          </p:cNvPr>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1" name="object 12">
            <a:extLst>
              <a:ext uri="{FF2B5EF4-FFF2-40B4-BE49-F238E27FC236}">
                <a16:creationId xmlns:a16="http://schemas.microsoft.com/office/drawing/2014/main" id="{9351B3F8-4E39-C5C1-7ED8-9D7565EC602D}"/>
              </a:ext>
            </a:extLst>
          </p:cNvPr>
          <p:cNvSpPr/>
          <p:nvPr/>
        </p:nvSpPr>
        <p:spPr>
          <a:xfrm>
            <a:off x="882396" y="100584"/>
            <a:ext cx="3038855" cy="850392"/>
          </a:xfrm>
          <a:prstGeom prst="rect">
            <a:avLst/>
          </a:prstGeom>
          <a:blipFill>
            <a:blip r:embed="rId8" cstate="print"/>
            <a:stretch>
              <a:fillRect/>
            </a:stretch>
          </a:blipFill>
        </p:spPr>
        <p:txBody>
          <a:bodyPr wrap="square" lIns="0" tIns="0" rIns="0" bIns="0" rtlCol="0"/>
          <a:lstStyle/>
          <a:p>
            <a:endParaRPr/>
          </a:p>
        </p:txBody>
      </p:sp>
      <p:sp>
        <p:nvSpPr>
          <p:cNvPr id="122" name="object 13">
            <a:extLst>
              <a:ext uri="{FF2B5EF4-FFF2-40B4-BE49-F238E27FC236}">
                <a16:creationId xmlns:a16="http://schemas.microsoft.com/office/drawing/2014/main" id="{EE0DA9FE-40EE-5B26-BA11-6BFE5AAC2BD1}"/>
              </a:ext>
            </a:extLst>
          </p:cNvPr>
          <p:cNvSpPr txBox="1"/>
          <p:nvPr/>
        </p:nvSpPr>
        <p:spPr>
          <a:xfrm>
            <a:off x="1095755" y="128709"/>
            <a:ext cx="11008360" cy="774065"/>
          </a:xfrm>
          <a:prstGeom prst="rect">
            <a:avLst/>
          </a:prstGeom>
        </p:spPr>
        <p:txBody>
          <a:bodyPr vert="horz" wrap="square" lIns="0" tIns="14604" rIns="0" bIns="0" rtlCol="0">
            <a:spAutoFit/>
          </a:bodyPr>
          <a:lstStyle/>
          <a:p>
            <a:pPr>
              <a:lnSpc>
                <a:spcPts val="1945"/>
              </a:lnSpc>
              <a:spcBef>
                <a:spcPts val="115"/>
              </a:spcBef>
              <a:tabLst>
                <a:tab pos="9258300" algn="l"/>
              </a:tabLst>
            </a:pPr>
            <a:r>
              <a:rPr sz="2200" spc="-260" dirty="0">
                <a:solidFill>
                  <a:srgbClr val="FFFFFF"/>
                </a:solidFill>
                <a:latin typeface="Trebuchet MS" panose="020B0603020202020204"/>
                <a:cs typeface="Trebuchet MS" panose="020B0603020202020204"/>
              </a:rPr>
              <a:t>Chongqing</a:t>
            </a:r>
            <a:r>
              <a:rPr sz="2200" spc="-509"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	</a:t>
            </a:r>
            <a:r>
              <a:rPr sz="2250" b="1" spc="82" baseline="26000" dirty="0">
                <a:solidFill>
                  <a:srgbClr val="FFFFFF"/>
                </a:solidFill>
                <a:latin typeface="Arial" panose="020B0604020202020204"/>
                <a:cs typeface="Arial" panose="020B0604020202020204"/>
              </a:rPr>
              <a:t>ATAI</a:t>
            </a:r>
            <a:endParaRPr sz="2250" baseline="26000">
              <a:latin typeface="Arial" panose="020B0604020202020204"/>
              <a:cs typeface="Arial" panose="020B0604020202020204"/>
            </a:endParaRPr>
          </a:p>
          <a:p>
            <a:pPr>
              <a:lnSpc>
                <a:spcPts val="1905"/>
              </a:lnSpc>
              <a:tabLst>
                <a:tab pos="9258300" algn="l"/>
              </a:tabLst>
            </a:pPr>
            <a:r>
              <a:rPr sz="3300" spc="-352" baseline="-35000" dirty="0">
                <a:solidFill>
                  <a:srgbClr val="FFFFFF"/>
                </a:solidFill>
                <a:latin typeface="Trebuchet MS" panose="020B0603020202020204"/>
                <a:cs typeface="Trebuchet MS" panose="020B0603020202020204"/>
              </a:rPr>
              <a:t>of</a:t>
            </a:r>
            <a:r>
              <a:rPr sz="3300" spc="-532" baseline="-35000" dirty="0">
                <a:solidFill>
                  <a:srgbClr val="FFFFFF"/>
                </a:solidFill>
                <a:latin typeface="Trebuchet MS" panose="020B0603020202020204"/>
                <a:cs typeface="Trebuchet MS" panose="020B0603020202020204"/>
              </a:rPr>
              <a:t> </a:t>
            </a:r>
            <a:r>
              <a:rPr sz="3300" spc="-427" baseline="-35000" dirty="0">
                <a:solidFill>
                  <a:srgbClr val="FFFFFF"/>
                </a:solidFill>
                <a:latin typeface="Trebuchet MS" panose="020B0603020202020204"/>
                <a:cs typeface="Trebuchet MS" panose="020B0603020202020204"/>
              </a:rPr>
              <a:t>Technology	</a:t>
            </a:r>
            <a:r>
              <a:rPr sz="1800" spc="-215" dirty="0">
                <a:solidFill>
                  <a:srgbClr val="D9D9D9"/>
                </a:solidFill>
                <a:latin typeface="Trebuchet MS" panose="020B0603020202020204"/>
                <a:cs typeface="Trebuchet MS" panose="020B0603020202020204"/>
              </a:rPr>
              <a:t>Advanced</a:t>
            </a:r>
            <a:r>
              <a:rPr sz="1800" spc="-49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a:t>
            </a:r>
            <a:endParaRPr sz="1800">
              <a:latin typeface="Trebuchet MS" panose="020B0603020202020204"/>
              <a:cs typeface="Trebuchet MS" panose="020B0603020202020204"/>
            </a:endParaRPr>
          </a:p>
          <a:p>
            <a:pPr marR="63500" algn="r">
              <a:lnSpc>
                <a:spcPts val="2120"/>
              </a:lnSpc>
            </a:pPr>
            <a:r>
              <a:rPr sz="1800" spc="-180" dirty="0">
                <a:solidFill>
                  <a:srgbClr val="D9D9D9"/>
                </a:solidFill>
                <a:latin typeface="Trebuchet MS" panose="020B0603020202020204"/>
                <a:cs typeface="Trebuchet MS" panose="020B0603020202020204"/>
              </a:rPr>
              <a:t>Artificial</a:t>
            </a:r>
            <a:r>
              <a:rPr sz="1800" spc="70"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23" name="object 14">
            <a:extLst>
              <a:ext uri="{FF2B5EF4-FFF2-40B4-BE49-F238E27FC236}">
                <a16:creationId xmlns:a16="http://schemas.microsoft.com/office/drawing/2014/main" id="{93E187F7-D4C0-195C-A6A6-ACB714330B89}"/>
              </a:ext>
            </a:extLst>
          </p:cNvPr>
          <p:cNvGrpSpPr/>
          <p:nvPr/>
        </p:nvGrpSpPr>
        <p:grpSpPr>
          <a:xfrm>
            <a:off x="0" y="0"/>
            <a:ext cx="12192000" cy="974090"/>
            <a:chOff x="0" y="0"/>
            <a:chExt cx="12192000" cy="974090"/>
          </a:xfrm>
        </p:grpSpPr>
        <p:sp>
          <p:nvSpPr>
            <p:cNvPr id="124" name="object 15">
              <a:extLst>
                <a:ext uri="{FF2B5EF4-FFF2-40B4-BE49-F238E27FC236}">
                  <a16:creationId xmlns:a16="http://schemas.microsoft.com/office/drawing/2014/main" id="{657785CD-370D-796D-0D71-88C80B0299B1}"/>
                </a:ext>
              </a:extLst>
            </p:cNvPr>
            <p:cNvSpPr/>
            <p:nvPr/>
          </p:nvSpPr>
          <p:spPr>
            <a:xfrm>
              <a:off x="0" y="0"/>
              <a:ext cx="12191999" cy="973836"/>
            </a:xfrm>
            <a:prstGeom prst="rect">
              <a:avLst/>
            </a:prstGeom>
            <a:blipFill>
              <a:blip r:embed="rId9" cstate="print"/>
              <a:stretch>
                <a:fillRect/>
              </a:stretch>
            </a:blipFill>
          </p:spPr>
          <p:txBody>
            <a:bodyPr wrap="square" lIns="0" tIns="0" rIns="0" bIns="0" rtlCol="0"/>
            <a:lstStyle/>
            <a:p>
              <a:endParaRPr/>
            </a:p>
          </p:txBody>
        </p:sp>
        <p:sp>
          <p:nvSpPr>
            <p:cNvPr id="125" name="object 16">
              <a:extLst>
                <a:ext uri="{FF2B5EF4-FFF2-40B4-BE49-F238E27FC236}">
                  <a16:creationId xmlns:a16="http://schemas.microsoft.com/office/drawing/2014/main" id="{FA2B1DB8-28CF-9C94-BAD1-85BB7195BDE0}"/>
                </a:ext>
              </a:extLst>
            </p:cNvPr>
            <p:cNvSpPr/>
            <p:nvPr/>
          </p:nvSpPr>
          <p:spPr>
            <a:xfrm>
              <a:off x="11503152" y="128015"/>
              <a:ext cx="571500" cy="719327"/>
            </a:xfrm>
            <a:prstGeom prst="rect">
              <a:avLst/>
            </a:prstGeom>
            <a:blipFill>
              <a:blip r:embed="rId6" cstate="print"/>
              <a:stretch>
                <a:fillRect/>
              </a:stretch>
            </a:blipFill>
          </p:spPr>
          <p:txBody>
            <a:bodyPr wrap="square" lIns="0" tIns="0" rIns="0" bIns="0" rtlCol="0"/>
            <a:lstStyle/>
            <a:p>
              <a:endParaRPr/>
            </a:p>
          </p:txBody>
        </p:sp>
        <p:sp>
          <p:nvSpPr>
            <p:cNvPr id="126" name="object 17">
              <a:extLst>
                <a:ext uri="{FF2B5EF4-FFF2-40B4-BE49-F238E27FC236}">
                  <a16:creationId xmlns:a16="http://schemas.microsoft.com/office/drawing/2014/main" id="{CDBF7F31-C72C-EE33-990B-8E63B8DEF2FB}"/>
                </a:ext>
              </a:extLst>
            </p:cNvPr>
            <p:cNvSpPr/>
            <p:nvPr/>
          </p:nvSpPr>
          <p:spPr>
            <a:xfrm>
              <a:off x="778763" y="690372"/>
              <a:ext cx="2924556" cy="239267"/>
            </a:xfrm>
            <a:prstGeom prst="rect">
              <a:avLst/>
            </a:prstGeom>
            <a:blipFill>
              <a:blip r:embed="rId7" cstate="print"/>
              <a:stretch>
                <a:fillRect/>
              </a:stretch>
            </a:blipFill>
          </p:spPr>
          <p:txBody>
            <a:bodyPr wrap="square" lIns="0" tIns="0" rIns="0" bIns="0" rtlCol="0"/>
            <a:lstStyle/>
            <a:p>
              <a:endParaRPr/>
            </a:p>
          </p:txBody>
        </p:sp>
      </p:grpSp>
      <p:sp>
        <p:nvSpPr>
          <p:cNvPr id="127" name="object 18">
            <a:extLst>
              <a:ext uri="{FF2B5EF4-FFF2-40B4-BE49-F238E27FC236}">
                <a16:creationId xmlns:a16="http://schemas.microsoft.com/office/drawing/2014/main" id="{DBA4CD1C-526F-1962-0311-50F00BB7452A}"/>
              </a:ext>
            </a:extLst>
          </p:cNvPr>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8" name="object 19">
            <a:extLst>
              <a:ext uri="{FF2B5EF4-FFF2-40B4-BE49-F238E27FC236}">
                <a16:creationId xmlns:a16="http://schemas.microsoft.com/office/drawing/2014/main" id="{6F1F2A6D-F701-08F7-1EDF-6696298C60F9}"/>
              </a:ext>
            </a:extLst>
          </p:cNvPr>
          <p:cNvSpPr/>
          <p:nvPr/>
        </p:nvSpPr>
        <p:spPr>
          <a:xfrm>
            <a:off x="883919" y="73152"/>
            <a:ext cx="3403091" cy="899160"/>
          </a:xfrm>
          <a:prstGeom prst="rect">
            <a:avLst/>
          </a:prstGeom>
          <a:blipFill>
            <a:blip r:embed="rId8" cstate="print"/>
            <a:stretch>
              <a:fillRect/>
            </a:stretch>
          </a:blipFill>
        </p:spPr>
        <p:txBody>
          <a:bodyPr wrap="square" lIns="0" tIns="0" rIns="0" bIns="0" rtlCol="0"/>
          <a:lstStyle/>
          <a:p>
            <a:endParaRPr/>
          </a:p>
        </p:txBody>
      </p:sp>
      <p:sp>
        <p:nvSpPr>
          <p:cNvPr id="129" name="object 20">
            <a:extLst>
              <a:ext uri="{FF2B5EF4-FFF2-40B4-BE49-F238E27FC236}">
                <a16:creationId xmlns:a16="http://schemas.microsoft.com/office/drawing/2014/main" id="{0490AE73-7662-769F-2882-7BFF4DA65D55}"/>
              </a:ext>
            </a:extLst>
          </p:cNvPr>
          <p:cNvSpPr txBox="1"/>
          <p:nvPr/>
        </p:nvSpPr>
        <p:spPr>
          <a:xfrm>
            <a:off x="1083055" y="107137"/>
            <a:ext cx="2216150" cy="695960"/>
          </a:xfrm>
          <a:prstGeom prst="rect">
            <a:avLst/>
          </a:prstGeom>
        </p:spPr>
        <p:txBody>
          <a:bodyPr vert="horz" wrap="square" lIns="0" tIns="12065" rIns="0" bIns="0" rtlCol="0">
            <a:spAutoFit/>
          </a:bodyPr>
          <a:lstStyle/>
          <a:p>
            <a:pPr marL="12700">
              <a:lnSpc>
                <a:spcPct val="100000"/>
              </a:lnSpc>
              <a:spcBef>
                <a:spcPts val="95"/>
              </a:spcBef>
            </a:pPr>
            <a:r>
              <a:rPr sz="2200" spc="-260">
                <a:solidFill>
                  <a:srgbClr val="FFFFFF"/>
                </a:solidFill>
                <a:latin typeface="Trebuchet MS" panose="020B0603020202020204"/>
                <a:cs typeface="Trebuchet MS" panose="020B0603020202020204"/>
              </a:rPr>
              <a:t>Chongqing</a:t>
            </a:r>
            <a:r>
              <a:rPr sz="2200" spc="-535">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a:t>
            </a:r>
            <a:r>
              <a:rPr sz="2200" spc="-495" dirty="0">
                <a:solidFill>
                  <a:srgbClr val="FFFFFF"/>
                </a:solidFill>
                <a:latin typeface="Trebuchet MS" panose="020B0603020202020204"/>
                <a:cs typeface="Trebuchet MS" panose="020B0603020202020204"/>
              </a:rPr>
              <a:t> </a:t>
            </a:r>
            <a:r>
              <a:rPr sz="2200" spc="-235" dirty="0">
                <a:solidFill>
                  <a:srgbClr val="FFFFFF"/>
                </a:solidFill>
                <a:latin typeface="Trebuchet MS" panose="020B0603020202020204"/>
                <a:cs typeface="Trebuchet MS" panose="020B0603020202020204"/>
              </a:rPr>
              <a:t>of</a:t>
            </a:r>
            <a:endParaRPr sz="2200">
              <a:latin typeface="Trebuchet MS" panose="020B0603020202020204"/>
              <a:cs typeface="Trebuchet MS" panose="020B0603020202020204"/>
            </a:endParaRPr>
          </a:p>
          <a:p>
            <a:pPr marL="12700">
              <a:lnSpc>
                <a:spcPct val="100000"/>
              </a:lnSpc>
              <a:spcBef>
                <a:spcPts val="5"/>
              </a:spcBef>
            </a:pPr>
            <a:r>
              <a:rPr sz="2200" spc="-285" dirty="0">
                <a:solidFill>
                  <a:srgbClr val="FFFFFF"/>
                </a:solidFill>
                <a:latin typeface="Trebuchet MS" panose="020B0603020202020204"/>
                <a:cs typeface="Trebuchet MS" panose="020B0603020202020204"/>
              </a:rPr>
              <a:t>Technology</a:t>
            </a:r>
            <a:endParaRPr sz="2200">
              <a:latin typeface="Trebuchet MS" panose="020B0603020202020204"/>
              <a:cs typeface="Trebuchet MS" panose="020B0603020202020204"/>
            </a:endParaRPr>
          </a:p>
        </p:txBody>
      </p:sp>
      <p:sp>
        <p:nvSpPr>
          <p:cNvPr id="130" name="object 21">
            <a:extLst>
              <a:ext uri="{FF2B5EF4-FFF2-40B4-BE49-F238E27FC236}">
                <a16:creationId xmlns:a16="http://schemas.microsoft.com/office/drawing/2014/main" id="{808FB6EF-D27A-560A-AE2A-8EFB70E163C9}"/>
              </a:ext>
            </a:extLst>
          </p:cNvPr>
          <p:cNvSpPr txBox="1"/>
          <p:nvPr/>
        </p:nvSpPr>
        <p:spPr>
          <a:xfrm>
            <a:off x="9697973" y="11281"/>
            <a:ext cx="1774825" cy="831850"/>
          </a:xfrm>
          <a:prstGeom prst="rect">
            <a:avLst/>
          </a:prstGeom>
        </p:spPr>
        <p:txBody>
          <a:bodyPr vert="horz" wrap="square" lIns="0" tIns="26034" rIns="0" bIns="0" rtlCol="0">
            <a:spAutoFit/>
          </a:bodyPr>
          <a:lstStyle/>
          <a:p>
            <a:pPr marL="12700" algn="ctr">
              <a:lnSpc>
                <a:spcPct val="100000"/>
              </a:lnSpc>
              <a:spcBef>
                <a:spcPts val="205"/>
              </a:spcBef>
            </a:pPr>
            <a:r>
              <a:rPr sz="1500" b="1" spc="55" dirty="0">
                <a:solidFill>
                  <a:srgbClr val="FFFFFF"/>
                </a:solidFill>
                <a:latin typeface="Arial" panose="020B0604020202020204"/>
                <a:cs typeface="Arial" panose="020B0604020202020204"/>
              </a:rPr>
              <a:t>ATAI</a:t>
            </a:r>
            <a:endParaRPr sz="1500">
              <a:latin typeface="Arial" panose="020B0604020202020204"/>
              <a:cs typeface="Arial" panose="020B0604020202020204"/>
            </a:endParaRPr>
          </a:p>
          <a:p>
            <a:pPr marL="12700" marR="5080" algn="ctr">
              <a:lnSpc>
                <a:spcPct val="100000"/>
              </a:lnSpc>
              <a:spcBef>
                <a:spcPts val="125"/>
              </a:spcBef>
            </a:pPr>
            <a:r>
              <a:rPr sz="1800" spc="-215" dirty="0">
                <a:solidFill>
                  <a:srgbClr val="D9D9D9"/>
                </a:solidFill>
                <a:latin typeface="Trebuchet MS" panose="020B0603020202020204"/>
                <a:cs typeface="Trebuchet MS" panose="020B0603020202020204"/>
              </a:rPr>
              <a:t>Advanced</a:t>
            </a:r>
            <a:r>
              <a:rPr sz="1800" spc="-50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 </a:t>
            </a:r>
            <a:r>
              <a:rPr sz="1800" spc="-80" dirty="0">
                <a:solidFill>
                  <a:srgbClr val="D9D9D9"/>
                </a:solidFill>
                <a:latin typeface="Trebuchet MS" panose="020B0603020202020204"/>
                <a:cs typeface="Trebuchet MS" panose="020B0603020202020204"/>
              </a:rPr>
              <a:t> </a:t>
            </a:r>
            <a:r>
              <a:rPr sz="1800" spc="-180" dirty="0">
                <a:solidFill>
                  <a:srgbClr val="D9D9D9"/>
                </a:solidFill>
                <a:latin typeface="Trebuchet MS" panose="020B0603020202020204"/>
                <a:cs typeface="Trebuchet MS" panose="020B0603020202020204"/>
              </a:rPr>
              <a:t>Artificial</a:t>
            </a:r>
            <a:r>
              <a:rPr sz="1800" spc="75"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31" name="object 22">
            <a:extLst>
              <a:ext uri="{FF2B5EF4-FFF2-40B4-BE49-F238E27FC236}">
                <a16:creationId xmlns:a16="http://schemas.microsoft.com/office/drawing/2014/main" id="{7A1E9A6A-106B-6850-B2EF-0491861B0B79}"/>
              </a:ext>
            </a:extLst>
          </p:cNvPr>
          <p:cNvGrpSpPr/>
          <p:nvPr/>
        </p:nvGrpSpPr>
        <p:grpSpPr>
          <a:xfrm>
            <a:off x="-217" y="883849"/>
            <a:ext cx="12192216" cy="4490085"/>
            <a:chOff x="-89" y="986027"/>
            <a:chExt cx="12192216" cy="4490085"/>
          </a:xfrm>
        </p:grpSpPr>
        <p:sp>
          <p:nvSpPr>
            <p:cNvPr id="132" name="object 23">
              <a:extLst>
                <a:ext uri="{FF2B5EF4-FFF2-40B4-BE49-F238E27FC236}">
                  <a16:creationId xmlns:a16="http://schemas.microsoft.com/office/drawing/2014/main" id="{354D85DE-F176-DC4D-DC1D-AE7BE228947F}"/>
                </a:ext>
              </a:extLst>
            </p:cNvPr>
            <p:cNvSpPr/>
            <p:nvPr/>
          </p:nvSpPr>
          <p:spPr>
            <a:xfrm>
              <a:off x="0" y="986027"/>
              <a:ext cx="12192000" cy="4490085"/>
            </a:xfrm>
            <a:custGeom>
              <a:avLst/>
              <a:gdLst/>
              <a:ahLst/>
              <a:cxnLst/>
              <a:rect l="l" t="t" r="r" b="b"/>
              <a:pathLst>
                <a:path w="12192000" h="4490085">
                  <a:moveTo>
                    <a:pt x="12192000" y="0"/>
                  </a:moveTo>
                  <a:lnTo>
                    <a:pt x="0" y="0"/>
                  </a:lnTo>
                  <a:lnTo>
                    <a:pt x="0" y="4489704"/>
                  </a:lnTo>
                  <a:lnTo>
                    <a:pt x="12192000" y="4489704"/>
                  </a:lnTo>
                  <a:lnTo>
                    <a:pt x="12192000" y="0"/>
                  </a:lnTo>
                  <a:close/>
                </a:path>
              </a:pathLst>
            </a:custGeom>
            <a:solidFill>
              <a:srgbClr val="F1F1F1"/>
            </a:solidFill>
          </p:spPr>
          <p:txBody>
            <a:bodyPr wrap="square" lIns="0" tIns="0" rIns="0" bIns="0" rtlCol="0"/>
            <a:lstStyle/>
            <a:p>
              <a:endParaRPr/>
            </a:p>
          </p:txBody>
        </p:sp>
        <p:sp>
          <p:nvSpPr>
            <p:cNvPr id="133" name="object 24">
              <a:extLst>
                <a:ext uri="{FF2B5EF4-FFF2-40B4-BE49-F238E27FC236}">
                  <a16:creationId xmlns:a16="http://schemas.microsoft.com/office/drawing/2014/main" id="{3FEBDBE0-6632-3478-D765-B02E4372A1DB}"/>
                </a:ext>
              </a:extLst>
            </p:cNvPr>
            <p:cNvSpPr/>
            <p:nvPr/>
          </p:nvSpPr>
          <p:spPr>
            <a:xfrm>
              <a:off x="-89" y="1187195"/>
              <a:ext cx="12192216" cy="104775"/>
            </a:xfrm>
            <a:prstGeom prst="rect">
              <a:avLst/>
            </a:prstGeom>
            <a:blipFill>
              <a:blip r:embed="rId10" cstate="print"/>
              <a:stretch>
                <a:fillRect/>
              </a:stretch>
            </a:blipFill>
          </p:spPr>
          <p:txBody>
            <a:bodyPr wrap="square" lIns="0" tIns="0" rIns="0" bIns="0" rtlCol="0"/>
            <a:lstStyle/>
            <a:p>
              <a:endParaRPr/>
            </a:p>
          </p:txBody>
        </p:sp>
      </p:grpSp>
      <p:sp>
        <p:nvSpPr>
          <p:cNvPr id="136" name="object 31">
            <a:extLst>
              <a:ext uri="{FF2B5EF4-FFF2-40B4-BE49-F238E27FC236}">
                <a16:creationId xmlns:a16="http://schemas.microsoft.com/office/drawing/2014/main" id="{3EF23CE9-F4AB-B6C6-AFEC-ECD639A12925}"/>
              </a:ext>
            </a:extLst>
          </p:cNvPr>
          <p:cNvSpPr/>
          <p:nvPr/>
        </p:nvSpPr>
        <p:spPr>
          <a:xfrm>
            <a:off x="10754868" y="5894831"/>
            <a:ext cx="1437131" cy="963165"/>
          </a:xfrm>
          <a:prstGeom prst="rect">
            <a:avLst/>
          </a:prstGeom>
          <a:blipFill>
            <a:blip r:embed="rId11" cstate="print"/>
            <a:stretch>
              <a:fillRect/>
            </a:stretch>
          </a:blipFill>
        </p:spPr>
        <p:txBody>
          <a:bodyPr wrap="square" lIns="0" tIns="0" rIns="0" bIns="0" rtlCol="0"/>
          <a:lstStyle/>
          <a:p>
            <a:endParaRPr/>
          </a:p>
        </p:txBody>
      </p:sp>
      <p:sp>
        <p:nvSpPr>
          <p:cNvPr id="137" name="object 32">
            <a:extLst>
              <a:ext uri="{FF2B5EF4-FFF2-40B4-BE49-F238E27FC236}">
                <a16:creationId xmlns:a16="http://schemas.microsoft.com/office/drawing/2014/main" id="{8D313E6E-ED0E-3733-8FC3-A88B05873448}"/>
              </a:ext>
            </a:extLst>
          </p:cNvPr>
          <p:cNvSpPr txBox="1"/>
          <p:nvPr/>
        </p:nvSpPr>
        <p:spPr>
          <a:xfrm>
            <a:off x="11168888" y="6501790"/>
            <a:ext cx="106045" cy="208279"/>
          </a:xfrm>
          <a:prstGeom prst="rect">
            <a:avLst/>
          </a:prstGeom>
        </p:spPr>
        <p:txBody>
          <a:bodyPr vert="horz" wrap="square" lIns="0" tIns="12700" rIns="0" bIns="0" rtlCol="0">
            <a:spAutoFit/>
          </a:bodyPr>
          <a:lstStyle/>
          <a:p>
            <a:pPr marL="12700">
              <a:lnSpc>
                <a:spcPct val="100000"/>
              </a:lnSpc>
              <a:spcBef>
                <a:spcPts val="100"/>
              </a:spcBef>
            </a:pPr>
            <a:r>
              <a:rPr sz="1200" spc="-40" dirty="0">
                <a:solidFill>
                  <a:srgbClr val="888888"/>
                </a:solidFill>
                <a:latin typeface="Arial" panose="020B0604020202020204"/>
                <a:cs typeface="Arial" panose="020B0604020202020204"/>
              </a:rPr>
              <a:t>1</a:t>
            </a:r>
            <a:endParaRPr sz="1200">
              <a:latin typeface="Arial" panose="020B0604020202020204"/>
              <a:cs typeface="Arial" panose="020B0604020202020204"/>
            </a:endParaRPr>
          </a:p>
        </p:txBody>
      </p:sp>
      <p:sp>
        <p:nvSpPr>
          <p:cNvPr id="138" name="object 33">
            <a:extLst>
              <a:ext uri="{FF2B5EF4-FFF2-40B4-BE49-F238E27FC236}">
                <a16:creationId xmlns:a16="http://schemas.microsoft.com/office/drawing/2014/main" id="{49FE9735-CFC2-D0F3-D0BA-8002D8B36A58}"/>
              </a:ext>
            </a:extLst>
          </p:cNvPr>
          <p:cNvSpPr/>
          <p:nvPr/>
        </p:nvSpPr>
        <p:spPr>
          <a:xfrm>
            <a:off x="495300" y="5871971"/>
            <a:ext cx="827532" cy="829056"/>
          </a:xfrm>
          <a:prstGeom prst="rect">
            <a:avLst/>
          </a:prstGeom>
          <a:blipFill>
            <a:blip r:embed="rId12" cstate="print"/>
            <a:stretch>
              <a:fillRect/>
            </a:stretch>
          </a:blipFill>
        </p:spPr>
        <p:txBody>
          <a:bodyPr wrap="square" lIns="0" tIns="0" rIns="0" bIns="0" rtlCol="0"/>
          <a:lstStyle/>
          <a:p>
            <a:endParaRPr/>
          </a:p>
        </p:txBody>
      </p:sp>
      <p:sp>
        <p:nvSpPr>
          <p:cNvPr id="139" name="object 34">
            <a:extLst>
              <a:ext uri="{FF2B5EF4-FFF2-40B4-BE49-F238E27FC236}">
                <a16:creationId xmlns:a16="http://schemas.microsoft.com/office/drawing/2014/main" id="{212FDDDC-775A-E19E-902C-83AB97D93988}"/>
              </a:ext>
            </a:extLst>
          </p:cNvPr>
          <p:cNvSpPr/>
          <p:nvPr/>
        </p:nvSpPr>
        <p:spPr>
          <a:xfrm>
            <a:off x="1580388" y="5882640"/>
            <a:ext cx="821436" cy="812291"/>
          </a:xfrm>
          <a:prstGeom prst="rect">
            <a:avLst/>
          </a:prstGeom>
          <a:blipFill>
            <a:blip r:embed="rId13" cstate="print"/>
            <a:stretch>
              <a:fillRect/>
            </a:stretch>
          </a:blipFill>
        </p:spPr>
        <p:txBody>
          <a:bodyPr wrap="square" lIns="0" tIns="0" rIns="0" bIns="0" rtlCol="0"/>
          <a:lstStyle/>
          <a:p>
            <a:endParaRPr/>
          </a:p>
        </p:txBody>
      </p:sp>
      <p:sp>
        <p:nvSpPr>
          <p:cNvPr id="140" name="object 35">
            <a:extLst>
              <a:ext uri="{FF2B5EF4-FFF2-40B4-BE49-F238E27FC236}">
                <a16:creationId xmlns:a16="http://schemas.microsoft.com/office/drawing/2014/main" id="{85F63B78-21FE-372B-D37B-60F4E8A7497A}"/>
              </a:ext>
            </a:extLst>
          </p:cNvPr>
          <p:cNvSpPr/>
          <p:nvPr/>
        </p:nvSpPr>
        <p:spPr>
          <a:xfrm>
            <a:off x="2703576" y="6024371"/>
            <a:ext cx="1260348" cy="681228"/>
          </a:xfrm>
          <a:prstGeom prst="rect">
            <a:avLst/>
          </a:prstGeom>
          <a:blipFill>
            <a:blip r:embed="rId14" cstate="print"/>
            <a:stretch>
              <a:fillRect/>
            </a:stretch>
          </a:blipFill>
        </p:spPr>
        <p:txBody>
          <a:bodyPr wrap="square" lIns="0" tIns="0" rIns="0" bIns="0" rtlCol="0"/>
          <a:lstStyle/>
          <a:p>
            <a:endParaRPr/>
          </a:p>
        </p:txBody>
      </p:sp>
      <p:sp>
        <p:nvSpPr>
          <p:cNvPr id="141" name="object 36">
            <a:extLst>
              <a:ext uri="{FF2B5EF4-FFF2-40B4-BE49-F238E27FC236}">
                <a16:creationId xmlns:a16="http://schemas.microsoft.com/office/drawing/2014/main" id="{AA25C57A-AA72-B1D1-F086-3C798CF16346}"/>
              </a:ext>
            </a:extLst>
          </p:cNvPr>
          <p:cNvSpPr/>
          <p:nvPr/>
        </p:nvSpPr>
        <p:spPr>
          <a:xfrm>
            <a:off x="4287011" y="5926834"/>
            <a:ext cx="836676" cy="827530"/>
          </a:xfrm>
          <a:prstGeom prst="rect">
            <a:avLst/>
          </a:prstGeom>
          <a:blipFill>
            <a:blip r:embed="rId15" cstate="print"/>
            <a:stretch>
              <a:fillRect/>
            </a:stretch>
          </a:blipFill>
        </p:spPr>
        <p:txBody>
          <a:bodyPr wrap="square" lIns="0" tIns="0" rIns="0" bIns="0" rtlCol="0"/>
          <a:lstStyle/>
          <a:p>
            <a:endParaRPr/>
          </a:p>
        </p:txBody>
      </p:sp>
      <p:sp>
        <p:nvSpPr>
          <p:cNvPr id="142" name="object 37">
            <a:extLst>
              <a:ext uri="{FF2B5EF4-FFF2-40B4-BE49-F238E27FC236}">
                <a16:creationId xmlns:a16="http://schemas.microsoft.com/office/drawing/2014/main" id="{B528649A-1096-4982-4454-E3B58B77D18F}"/>
              </a:ext>
            </a:extLst>
          </p:cNvPr>
          <p:cNvSpPr txBox="1"/>
          <p:nvPr/>
        </p:nvSpPr>
        <p:spPr>
          <a:xfrm>
            <a:off x="8092730" y="5917876"/>
            <a:ext cx="3538220" cy="381635"/>
          </a:xfrm>
          <a:prstGeom prst="rect">
            <a:avLst/>
          </a:prstGeom>
        </p:spPr>
        <p:txBody>
          <a:bodyPr vert="horz" wrap="square" lIns="0" tIns="12700" rIns="0" bIns="0" rtlCol="0">
            <a:spAutoFit/>
          </a:bodyPr>
          <a:lstStyle/>
          <a:p>
            <a:pPr marL="12700">
              <a:lnSpc>
                <a:spcPct val="100000"/>
              </a:lnSpc>
              <a:spcBef>
                <a:spcPts val="100"/>
              </a:spcBef>
            </a:pPr>
            <a:r>
              <a:rPr sz="2400" b="1" spc="-5" dirty="0">
                <a:solidFill>
                  <a:srgbClr val="1F4E79"/>
                </a:solidFill>
                <a:latin typeface="Times New Roman" panose="02020603050405020304"/>
                <a:cs typeface="Times New Roman" panose="02020603050405020304"/>
              </a:rPr>
              <a:t>Reported </a:t>
            </a:r>
            <a:r>
              <a:rPr sz="2400" b="1">
                <a:solidFill>
                  <a:srgbClr val="1F4E79"/>
                </a:solidFill>
                <a:latin typeface="Times New Roman" panose="02020603050405020304"/>
                <a:cs typeface="Times New Roman" panose="02020603050405020304"/>
              </a:rPr>
              <a:t>by </a:t>
            </a:r>
            <a:r>
              <a:rPr lang="en-US" sz="2400" b="1" spc="-25">
                <a:solidFill>
                  <a:srgbClr val="1F4E79"/>
                </a:solidFill>
                <a:latin typeface="Times New Roman" panose="02020603050405020304"/>
                <a:cs typeface="Times New Roman" panose="02020603050405020304"/>
              </a:rPr>
              <a:t>L</a:t>
            </a:r>
            <a:r>
              <a:rPr lang="en-US" altLang="zh-CN" sz="2400" b="1" spc="-25">
                <a:solidFill>
                  <a:srgbClr val="1F4E79"/>
                </a:solidFill>
                <a:latin typeface="Times New Roman" panose="02020603050405020304"/>
                <a:cs typeface="Times New Roman" panose="02020603050405020304"/>
              </a:rPr>
              <a:t>ele Ren</a:t>
            </a:r>
            <a:endParaRPr lang="en-US" sz="2400" b="1" spc="-25" dirty="0">
              <a:solidFill>
                <a:srgbClr val="1F4E79"/>
              </a:solidFill>
              <a:latin typeface="Times New Roman" panose="02020603050405020304"/>
              <a:cs typeface="Times New Roman" panose="02020603050405020304"/>
            </a:endParaRPr>
          </a:p>
        </p:txBody>
      </p:sp>
      <p:sp>
        <p:nvSpPr>
          <p:cNvPr id="143" name="object 38">
            <a:extLst>
              <a:ext uri="{FF2B5EF4-FFF2-40B4-BE49-F238E27FC236}">
                <a16:creationId xmlns:a16="http://schemas.microsoft.com/office/drawing/2014/main" id="{577DB939-D5BB-D22B-095E-B472A549D4FC}"/>
              </a:ext>
            </a:extLst>
          </p:cNvPr>
          <p:cNvSpPr txBox="1"/>
          <p:nvPr/>
        </p:nvSpPr>
        <p:spPr>
          <a:xfrm>
            <a:off x="1095755" y="1425201"/>
            <a:ext cx="9783192" cy="443070"/>
          </a:xfrm>
          <a:prstGeom prst="rect">
            <a:avLst/>
          </a:prstGeom>
        </p:spPr>
        <p:txBody>
          <a:bodyPr vert="horz" wrap="square" lIns="0" tIns="12065" rIns="0" bIns="0" rtlCol="0">
            <a:spAutoFit/>
          </a:bodyPr>
          <a:lstStyle/>
          <a:p>
            <a:pPr marR="5080" indent="0" algn="ctr" fontAlgn="t">
              <a:lnSpc>
                <a:spcPct val="100000"/>
              </a:lnSpc>
              <a:spcBef>
                <a:spcPts val="0"/>
              </a:spcBef>
            </a:pPr>
            <a:r>
              <a:rPr lang="en-US" sz="2800" b="1">
                <a:solidFill>
                  <a:srgbClr val="1F4E79"/>
                </a:solidFill>
                <a:latin typeface="Times New Roman" panose="02020603050405020304"/>
                <a:cs typeface="Times New Roman" panose="02020603050405020304"/>
              </a:rPr>
              <a:t>Inductive Graph Few-shot Class Incremental Learning</a:t>
            </a:r>
          </a:p>
        </p:txBody>
      </p:sp>
      <p:sp>
        <p:nvSpPr>
          <p:cNvPr id="144" name="object 39">
            <a:extLst>
              <a:ext uri="{FF2B5EF4-FFF2-40B4-BE49-F238E27FC236}">
                <a16:creationId xmlns:a16="http://schemas.microsoft.com/office/drawing/2014/main" id="{FDCCFB49-ED01-2759-D714-1CB7865C3156}"/>
              </a:ext>
            </a:extLst>
          </p:cNvPr>
          <p:cNvSpPr txBox="1"/>
          <p:nvPr/>
        </p:nvSpPr>
        <p:spPr>
          <a:xfrm>
            <a:off x="9220200" y="5124721"/>
            <a:ext cx="2600706" cy="381515"/>
          </a:xfrm>
          <a:prstGeom prst="rect">
            <a:avLst/>
          </a:prstGeom>
        </p:spPr>
        <p:txBody>
          <a:bodyPr vert="horz" wrap="square" lIns="0" tIns="12065" rIns="0" bIns="0" rtlCol="0">
            <a:spAutoFit/>
          </a:bodyPr>
          <a:lstStyle/>
          <a:p>
            <a:pPr marL="12700">
              <a:lnSpc>
                <a:spcPct val="100000"/>
              </a:lnSpc>
              <a:spcBef>
                <a:spcPts val="95"/>
              </a:spcBef>
            </a:pPr>
            <a:r>
              <a:rPr sz="2400" b="1" spc="150">
                <a:solidFill>
                  <a:srgbClr val="1F4E79"/>
                </a:solidFill>
                <a:latin typeface="Noto Sans Mono CJK HK"/>
                <a:cs typeface="Noto Sans Mono CJK HK"/>
              </a:rPr>
              <a:t>—— </a:t>
            </a:r>
            <a:r>
              <a:rPr lang="en-US" sz="2400" b="1" spc="150">
                <a:solidFill>
                  <a:srgbClr val="1F4E79"/>
                </a:solidFill>
                <a:latin typeface="Noto Sans Mono CJK HK"/>
                <a:cs typeface="Noto Sans Mono CJK HK"/>
              </a:rPr>
              <a:t>WSDM_2025</a:t>
            </a:r>
            <a:endParaRPr lang="en-US" sz="2400" dirty="0">
              <a:latin typeface="Noto Sans Mono CJK HK"/>
              <a:cs typeface="Noto Sans Mono CJK HK"/>
            </a:endParaRPr>
          </a:p>
        </p:txBody>
      </p:sp>
      <p:sp>
        <p:nvSpPr>
          <p:cNvPr id="145" name="object 40">
            <a:extLst>
              <a:ext uri="{FF2B5EF4-FFF2-40B4-BE49-F238E27FC236}">
                <a16:creationId xmlns:a16="http://schemas.microsoft.com/office/drawing/2014/main" id="{CB355598-FB3D-EFD1-7EA3-C92F549B1614}"/>
              </a:ext>
            </a:extLst>
          </p:cNvPr>
          <p:cNvSpPr txBox="1"/>
          <p:nvPr/>
        </p:nvSpPr>
        <p:spPr>
          <a:xfrm>
            <a:off x="3625505" y="5074619"/>
            <a:ext cx="4467225" cy="319959"/>
          </a:xfrm>
          <a:prstGeom prst="rect">
            <a:avLst/>
          </a:prstGeom>
        </p:spPr>
        <p:txBody>
          <a:bodyPr vert="horz" wrap="square" lIns="0" tIns="12065" rIns="0" bIns="0" rtlCol="0">
            <a:spAutoFit/>
          </a:bodyPr>
          <a:lstStyle/>
          <a:p>
            <a:pPr algn="ctr">
              <a:lnSpc>
                <a:spcPct val="100000"/>
              </a:lnSpc>
              <a:tabLst>
                <a:tab pos="1327150" algn="l"/>
              </a:tabLst>
            </a:pPr>
            <a:r>
              <a:rPr sz="2000" b="1" spc="10">
                <a:solidFill>
                  <a:srgbClr val="A6A6A6"/>
                </a:solidFill>
                <a:latin typeface="Noto Sans Mono CJK HK"/>
                <a:cs typeface="Noto Sans Mono CJK HK"/>
              </a:rPr>
              <a:t>202</a:t>
            </a:r>
            <a:r>
              <a:rPr lang="en-US" sz="2000" b="1" spc="10">
                <a:solidFill>
                  <a:srgbClr val="A6A6A6"/>
                </a:solidFill>
                <a:latin typeface="Noto Sans Mono CJK HK"/>
                <a:cs typeface="Noto Sans Mono CJK HK"/>
              </a:rPr>
              <a:t>5.</a:t>
            </a:r>
            <a:r>
              <a:rPr lang="en-US" altLang="zh-CN" sz="2000" b="1" spc="10">
                <a:solidFill>
                  <a:srgbClr val="A6A6A6"/>
                </a:solidFill>
                <a:latin typeface="Noto Sans Mono CJK HK"/>
                <a:cs typeface="Noto Sans Mono CJK HK"/>
              </a:rPr>
              <a:t>5</a:t>
            </a:r>
            <a:r>
              <a:rPr lang="en-US" sz="2000" b="1" spc="10">
                <a:solidFill>
                  <a:srgbClr val="A6A6A6"/>
                </a:solidFill>
                <a:latin typeface="Noto Sans Mono CJK HK"/>
                <a:cs typeface="Noto Sans Mono CJK HK"/>
              </a:rPr>
              <a:t>.</a:t>
            </a:r>
            <a:r>
              <a:rPr lang="en-US" altLang="zh-CN" sz="2000" b="1" spc="-5">
                <a:solidFill>
                  <a:srgbClr val="A6A6A6"/>
                </a:solidFill>
                <a:latin typeface="Noto Sans Mono CJK HK"/>
                <a:cs typeface="Noto Sans Mono CJK HK"/>
              </a:rPr>
              <a:t>19</a:t>
            </a:r>
            <a:r>
              <a:rPr sz="2000" b="1" spc="140">
                <a:solidFill>
                  <a:srgbClr val="A6A6A6"/>
                </a:solidFill>
                <a:latin typeface="Arial" panose="020B0604020202020204"/>
                <a:cs typeface="Arial" panose="020B0604020202020204"/>
              </a:rPr>
              <a:t>•</a:t>
            </a:r>
            <a:r>
              <a:rPr lang="en-US" sz="2000" b="1" spc="10">
                <a:solidFill>
                  <a:srgbClr val="A6A6A6"/>
                </a:solidFill>
                <a:latin typeface="Noto Sans Mono CJK HK"/>
                <a:cs typeface="Noto Sans Mono CJK HK"/>
              </a:rPr>
              <a:t>ChongQing</a:t>
            </a:r>
            <a:endParaRPr sz="2000" dirty="0">
              <a:latin typeface="Noto Sans Mono CJK HK"/>
              <a:cs typeface="Noto Sans Mono CJK HK"/>
            </a:endParaRPr>
          </a:p>
        </p:txBody>
      </p:sp>
      <p:pic>
        <p:nvPicPr>
          <p:cNvPr id="3" name="图片 2">
            <a:extLst>
              <a:ext uri="{FF2B5EF4-FFF2-40B4-BE49-F238E27FC236}">
                <a16:creationId xmlns:a16="http://schemas.microsoft.com/office/drawing/2014/main" id="{EBC81B8F-267A-C4E0-1E05-127BB046C90C}"/>
              </a:ext>
            </a:extLst>
          </p:cNvPr>
          <p:cNvPicPr>
            <a:picLocks noChangeAspect="1"/>
          </p:cNvPicPr>
          <p:nvPr/>
        </p:nvPicPr>
        <p:blipFill>
          <a:blip r:embed="rId16"/>
          <a:stretch>
            <a:fillRect/>
          </a:stretch>
        </p:blipFill>
        <p:spPr>
          <a:xfrm>
            <a:off x="895096" y="2042932"/>
            <a:ext cx="10404503" cy="254724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740D24-A41A-4F52-B623-6E12F4F84324}"/>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6A0732E7-6143-A2E9-B283-A66A141AA753}"/>
              </a:ext>
            </a:extLst>
          </p:cNvPr>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a:extLst>
              <a:ext uri="{FF2B5EF4-FFF2-40B4-BE49-F238E27FC236}">
                <a16:creationId xmlns:a16="http://schemas.microsoft.com/office/drawing/2014/main" id="{5A63E7C9-8966-138B-23A9-B1011454DCD9}"/>
              </a:ext>
            </a:extLst>
          </p:cNvPr>
          <p:cNvGrpSpPr/>
          <p:nvPr/>
        </p:nvGrpSpPr>
        <p:grpSpPr>
          <a:xfrm>
            <a:off x="0" y="0"/>
            <a:ext cx="12192000" cy="603885"/>
            <a:chOff x="0" y="0"/>
            <a:chExt cx="12192000" cy="603885"/>
          </a:xfrm>
        </p:grpSpPr>
        <p:sp>
          <p:nvSpPr>
            <p:cNvPr id="4" name="object 4">
              <a:extLst>
                <a:ext uri="{FF2B5EF4-FFF2-40B4-BE49-F238E27FC236}">
                  <a16:creationId xmlns:a16="http://schemas.microsoft.com/office/drawing/2014/main" id="{B8C6F14C-19FF-62E5-A5F0-A68C4C364E88}"/>
                </a:ext>
              </a:extLst>
            </p:cNvPr>
            <p:cNvSpPr/>
            <p:nvPr/>
          </p:nvSpPr>
          <p:spPr>
            <a:xfrm>
              <a:off x="0" y="0"/>
              <a:ext cx="12191999" cy="603503"/>
            </a:xfrm>
            <a:prstGeom prst="rect">
              <a:avLst/>
            </a:prstGeom>
            <a:blipFill>
              <a:blip r:embed="rId2" cstate="print"/>
              <a:stretch>
                <a:fillRect/>
              </a:stretch>
            </a:blipFill>
          </p:spPr>
          <p:txBody>
            <a:bodyPr wrap="square" lIns="0" tIns="0" rIns="0" bIns="0" rtlCol="0"/>
            <a:lstStyle/>
            <a:p>
              <a:endParaRPr/>
            </a:p>
          </p:txBody>
        </p:sp>
        <p:sp>
          <p:nvSpPr>
            <p:cNvPr id="5" name="object 5">
              <a:extLst>
                <a:ext uri="{FF2B5EF4-FFF2-40B4-BE49-F238E27FC236}">
                  <a16:creationId xmlns:a16="http://schemas.microsoft.com/office/drawing/2014/main" id="{A5E6C9A4-EF11-86D5-47B2-CFC8CB753955}"/>
                </a:ext>
              </a:extLst>
            </p:cNvPr>
            <p:cNvSpPr/>
            <p:nvPr/>
          </p:nvSpPr>
          <p:spPr>
            <a:xfrm>
              <a:off x="565403" y="126492"/>
              <a:ext cx="1888236" cy="464819"/>
            </a:xfrm>
            <a:prstGeom prst="rect">
              <a:avLst/>
            </a:prstGeom>
            <a:blipFill>
              <a:blip r:embed="rId3" cstate="print"/>
              <a:stretch>
                <a:fillRect/>
              </a:stretch>
            </a:blipFill>
          </p:spPr>
          <p:txBody>
            <a:bodyPr wrap="square" lIns="0" tIns="0" rIns="0" bIns="0" rtlCol="0"/>
            <a:lstStyle/>
            <a:p>
              <a:endParaRPr/>
            </a:p>
          </p:txBody>
        </p:sp>
        <p:sp>
          <p:nvSpPr>
            <p:cNvPr id="6" name="object 6">
              <a:extLst>
                <a:ext uri="{FF2B5EF4-FFF2-40B4-BE49-F238E27FC236}">
                  <a16:creationId xmlns:a16="http://schemas.microsoft.com/office/drawing/2014/main" id="{F1ADAE59-345D-B8B7-27BB-843C0D564E08}"/>
                </a:ext>
              </a:extLst>
            </p:cNvPr>
            <p:cNvSpPr/>
            <p:nvPr/>
          </p:nvSpPr>
          <p:spPr>
            <a:xfrm>
              <a:off x="11756136" y="0"/>
              <a:ext cx="374903" cy="504444"/>
            </a:xfrm>
            <a:prstGeom prst="rect">
              <a:avLst/>
            </a:prstGeom>
            <a:blipFill>
              <a:blip r:embed="rId4" cstate="print"/>
              <a:stretch>
                <a:fillRect/>
              </a:stretch>
            </a:blipFill>
          </p:spPr>
          <p:txBody>
            <a:bodyPr wrap="square" lIns="0" tIns="0" rIns="0" bIns="0" rtlCol="0"/>
            <a:lstStyle/>
            <a:p>
              <a:endParaRPr/>
            </a:p>
          </p:txBody>
        </p:sp>
      </p:grpSp>
      <p:grpSp>
        <p:nvGrpSpPr>
          <p:cNvPr id="7" name="object 7">
            <a:extLst>
              <a:ext uri="{FF2B5EF4-FFF2-40B4-BE49-F238E27FC236}">
                <a16:creationId xmlns:a16="http://schemas.microsoft.com/office/drawing/2014/main" id="{8A18A6F9-7048-E050-BD31-784695E9AFF3}"/>
              </a:ext>
            </a:extLst>
          </p:cNvPr>
          <p:cNvGrpSpPr/>
          <p:nvPr/>
        </p:nvGrpSpPr>
        <p:grpSpPr>
          <a:xfrm>
            <a:off x="0" y="0"/>
            <a:ext cx="12192000" cy="603885"/>
            <a:chOff x="0" y="0"/>
            <a:chExt cx="12192000" cy="603885"/>
          </a:xfrm>
        </p:grpSpPr>
        <p:sp>
          <p:nvSpPr>
            <p:cNvPr id="8" name="object 8">
              <a:extLst>
                <a:ext uri="{FF2B5EF4-FFF2-40B4-BE49-F238E27FC236}">
                  <a16:creationId xmlns:a16="http://schemas.microsoft.com/office/drawing/2014/main" id="{F8B45093-EE5D-EC8B-DB5F-0EE887596161}"/>
                </a:ext>
              </a:extLst>
            </p:cNvPr>
            <p:cNvSpPr/>
            <p:nvPr/>
          </p:nvSpPr>
          <p:spPr>
            <a:xfrm>
              <a:off x="0" y="0"/>
              <a:ext cx="12191999" cy="603503"/>
            </a:xfrm>
            <a:prstGeom prst="rect">
              <a:avLst/>
            </a:prstGeom>
            <a:blipFill>
              <a:blip r:embed="rId5" cstate="print"/>
              <a:stretch>
                <a:fillRect/>
              </a:stretch>
            </a:blipFill>
          </p:spPr>
          <p:txBody>
            <a:bodyPr wrap="square" lIns="0" tIns="0" rIns="0" bIns="0" rtlCol="0"/>
            <a:lstStyle/>
            <a:p>
              <a:endParaRPr/>
            </a:p>
          </p:txBody>
        </p:sp>
        <p:sp>
          <p:nvSpPr>
            <p:cNvPr id="9" name="object 9">
              <a:extLst>
                <a:ext uri="{FF2B5EF4-FFF2-40B4-BE49-F238E27FC236}">
                  <a16:creationId xmlns:a16="http://schemas.microsoft.com/office/drawing/2014/main" id="{D834CE8C-50DF-2D3F-E90D-4187208C2BD1}"/>
                </a:ext>
              </a:extLst>
            </p:cNvPr>
            <p:cNvSpPr/>
            <p:nvPr/>
          </p:nvSpPr>
          <p:spPr>
            <a:xfrm>
              <a:off x="565403" y="126492"/>
              <a:ext cx="1888236" cy="464819"/>
            </a:xfrm>
            <a:prstGeom prst="rect">
              <a:avLst/>
            </a:prstGeom>
            <a:blipFill>
              <a:blip r:embed="rId3" cstate="print"/>
              <a:stretch>
                <a:fillRect/>
              </a:stretch>
            </a:blipFill>
          </p:spPr>
          <p:txBody>
            <a:bodyPr wrap="square" lIns="0" tIns="0" rIns="0" bIns="0" rtlCol="0"/>
            <a:lstStyle/>
            <a:p>
              <a:endParaRPr/>
            </a:p>
          </p:txBody>
        </p:sp>
      </p:grpSp>
      <p:sp>
        <p:nvSpPr>
          <p:cNvPr id="10" name="object 10">
            <a:extLst>
              <a:ext uri="{FF2B5EF4-FFF2-40B4-BE49-F238E27FC236}">
                <a16:creationId xmlns:a16="http://schemas.microsoft.com/office/drawing/2014/main" id="{BC9E9AE9-3D47-BC6F-95CE-59306F0A20AB}"/>
              </a:ext>
            </a:extLst>
          </p:cNvPr>
          <p:cNvSpPr txBox="1"/>
          <p:nvPr/>
        </p:nvSpPr>
        <p:spPr>
          <a:xfrm>
            <a:off x="644448" y="86614"/>
            <a:ext cx="1370330" cy="482600"/>
          </a:xfrm>
          <a:prstGeom prst="rect">
            <a:avLst/>
          </a:prstGeom>
        </p:spPr>
        <p:txBody>
          <a:bodyPr vert="horz" wrap="square" lIns="0" tIns="12700" rIns="0" bIns="0" rtlCol="0">
            <a:spAutoFit/>
          </a:bodyPr>
          <a:lstStyle/>
          <a:p>
            <a:pPr marL="12700" marR="5080">
              <a:lnSpc>
                <a:spcPct val="100000"/>
              </a:lnSpc>
              <a:spcBef>
                <a:spcPts val="100"/>
              </a:spcBef>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15" dirty="0">
                <a:solidFill>
                  <a:srgbClr val="FFFFFF"/>
                </a:solidFill>
                <a:latin typeface="Trebuchet MS" panose="020B0603020202020204"/>
                <a:cs typeface="Trebuchet MS" panose="020B0603020202020204"/>
              </a:rPr>
              <a:t>y  </a:t>
            </a:r>
            <a:r>
              <a:rPr sz="1500" spc="-165" dirty="0">
                <a:solidFill>
                  <a:srgbClr val="FFFFFF"/>
                </a:solidFill>
                <a:latin typeface="Trebuchet MS" panose="020B0603020202020204"/>
                <a:cs typeface="Trebuchet MS" panose="020B0603020202020204"/>
              </a:rPr>
              <a:t>of</a:t>
            </a:r>
            <a:r>
              <a:rPr sz="1500" spc="-265" dirty="0">
                <a:solidFill>
                  <a:srgbClr val="FFFFFF"/>
                </a:solidFill>
                <a:latin typeface="Trebuchet MS" panose="020B0603020202020204"/>
                <a:cs typeface="Trebuchet MS" panose="020B0603020202020204"/>
              </a:rPr>
              <a:t> </a:t>
            </a:r>
            <a:r>
              <a:rPr sz="1500" spc="-195" dirty="0">
                <a:solidFill>
                  <a:srgbClr val="FFFFFF"/>
                </a:solidFill>
                <a:latin typeface="Trebuchet MS" panose="020B0603020202020204"/>
                <a:cs typeface="Trebuchet MS" panose="020B0603020202020204"/>
              </a:rPr>
              <a:t>Technology</a:t>
            </a:r>
            <a:endParaRPr sz="1500">
              <a:latin typeface="Trebuchet MS" panose="020B0603020202020204"/>
              <a:cs typeface="Trebuchet MS" panose="020B0603020202020204"/>
            </a:endParaRPr>
          </a:p>
        </p:txBody>
      </p:sp>
      <p:sp>
        <p:nvSpPr>
          <p:cNvPr id="11" name="object 11">
            <a:extLst>
              <a:ext uri="{FF2B5EF4-FFF2-40B4-BE49-F238E27FC236}">
                <a16:creationId xmlns:a16="http://schemas.microsoft.com/office/drawing/2014/main" id="{DDF4B2F9-89E3-8DB2-1849-A778FE29DE60}"/>
              </a:ext>
            </a:extLst>
          </p:cNvPr>
          <p:cNvSpPr/>
          <p:nvPr/>
        </p:nvSpPr>
        <p:spPr>
          <a:xfrm>
            <a:off x="11782043" y="0"/>
            <a:ext cx="339851" cy="504444"/>
          </a:xfrm>
          <a:prstGeom prst="rect">
            <a:avLst/>
          </a:prstGeom>
          <a:blipFill>
            <a:blip r:embed="rId4" cstate="print"/>
            <a:stretch>
              <a:fillRect/>
            </a:stretch>
          </a:blipFill>
        </p:spPr>
        <p:txBody>
          <a:bodyPr wrap="square" lIns="0" tIns="0" rIns="0" bIns="0" rtlCol="0"/>
          <a:lstStyle/>
          <a:p>
            <a:endParaRPr/>
          </a:p>
        </p:txBody>
      </p:sp>
      <p:sp>
        <p:nvSpPr>
          <p:cNvPr id="12" name="object 12">
            <a:extLst>
              <a:ext uri="{FF2B5EF4-FFF2-40B4-BE49-F238E27FC236}">
                <a16:creationId xmlns:a16="http://schemas.microsoft.com/office/drawing/2014/main" id="{EB15C5F1-2D17-E3F8-30A7-9D8C8F0EB43C}"/>
              </a:ext>
            </a:extLst>
          </p:cNvPr>
          <p:cNvSpPr txBox="1"/>
          <p:nvPr/>
        </p:nvSpPr>
        <p:spPr>
          <a:xfrm>
            <a:off x="11024361" y="46101"/>
            <a:ext cx="995044" cy="495300"/>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AdvancedTechniqueof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13" name="object 13">
            <a:extLst>
              <a:ext uri="{FF2B5EF4-FFF2-40B4-BE49-F238E27FC236}">
                <a16:creationId xmlns:a16="http://schemas.microsoft.com/office/drawing/2014/main" id="{88D7EC83-AAB2-F72F-FFC5-6F8FF8F0C5EB}"/>
              </a:ext>
            </a:extLst>
          </p:cNvPr>
          <p:cNvGrpSpPr/>
          <p:nvPr/>
        </p:nvGrpSpPr>
        <p:grpSpPr>
          <a:xfrm>
            <a:off x="4537329" y="381000"/>
            <a:ext cx="3117342" cy="1040129"/>
            <a:chOff x="4535423" y="531876"/>
            <a:chExt cx="3117342" cy="1040129"/>
          </a:xfrm>
        </p:grpSpPr>
        <p:sp>
          <p:nvSpPr>
            <p:cNvPr id="14" name="object 14">
              <a:extLst>
                <a:ext uri="{FF2B5EF4-FFF2-40B4-BE49-F238E27FC236}">
                  <a16:creationId xmlns:a16="http://schemas.microsoft.com/office/drawing/2014/main" id="{39734CD9-FC0B-1033-7599-51385E194472}"/>
                </a:ext>
              </a:extLst>
            </p:cNvPr>
            <p:cNvSpPr/>
            <p:nvPr/>
          </p:nvSpPr>
          <p:spPr>
            <a:xfrm>
              <a:off x="4829338" y="1150592"/>
              <a:ext cx="2521899" cy="154509"/>
            </a:xfrm>
            <a:prstGeom prst="rect">
              <a:avLst/>
            </a:prstGeom>
            <a:blipFill>
              <a:blip r:embed="rId6" cstate="print"/>
              <a:stretch>
                <a:fillRect/>
              </a:stretch>
            </a:blipFill>
          </p:spPr>
          <p:txBody>
            <a:bodyPr wrap="square" lIns="0" tIns="0" rIns="0" bIns="0" rtlCol="0"/>
            <a:lstStyle/>
            <a:p>
              <a:endParaRPr/>
            </a:p>
          </p:txBody>
        </p:sp>
        <p:sp>
          <p:nvSpPr>
            <p:cNvPr id="15" name="object 15">
              <a:extLst>
                <a:ext uri="{FF2B5EF4-FFF2-40B4-BE49-F238E27FC236}">
                  <a16:creationId xmlns:a16="http://schemas.microsoft.com/office/drawing/2014/main" id="{B9631734-C4D4-E3AA-827E-2B7B18154AAA}"/>
                </a:ext>
              </a:extLst>
            </p:cNvPr>
            <p:cNvSpPr/>
            <p:nvPr/>
          </p:nvSpPr>
          <p:spPr>
            <a:xfrm>
              <a:off x="4535423" y="531876"/>
              <a:ext cx="3117342" cy="1040129"/>
            </a:xfrm>
            <a:prstGeom prst="rect">
              <a:avLst/>
            </a:prstGeom>
            <a:blipFill>
              <a:blip r:embed="rId7" cstate="print"/>
              <a:stretch>
                <a:fillRect/>
              </a:stretch>
            </a:blipFill>
          </p:spPr>
          <p:txBody>
            <a:bodyPr wrap="square" lIns="0" tIns="0" rIns="0" bIns="0" rtlCol="0"/>
            <a:lstStyle/>
            <a:p>
              <a:endParaRPr/>
            </a:p>
          </p:txBody>
        </p:sp>
      </p:grpSp>
      <p:sp>
        <p:nvSpPr>
          <p:cNvPr id="16" name="object 16">
            <a:extLst>
              <a:ext uri="{FF2B5EF4-FFF2-40B4-BE49-F238E27FC236}">
                <a16:creationId xmlns:a16="http://schemas.microsoft.com/office/drawing/2014/main" id="{F37C59B6-EF21-8B5D-59E5-F10145B8E2B6}"/>
              </a:ext>
            </a:extLst>
          </p:cNvPr>
          <p:cNvSpPr txBox="1"/>
          <p:nvPr/>
        </p:nvSpPr>
        <p:spPr>
          <a:xfrm>
            <a:off x="4836226" y="533461"/>
            <a:ext cx="2514600" cy="574040"/>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001F5F"/>
                </a:solidFill>
                <a:latin typeface="Times New Roman" panose="02020603050405020304"/>
                <a:cs typeface="Times New Roman" panose="02020603050405020304"/>
              </a:rPr>
              <a:t>Experiments</a:t>
            </a:r>
            <a:endParaRPr sz="3600">
              <a:latin typeface="Times New Roman" panose="02020603050405020304"/>
              <a:cs typeface="Times New Roman" panose="02020603050405020304"/>
            </a:endParaRPr>
          </a:p>
        </p:txBody>
      </p:sp>
      <p:pic>
        <p:nvPicPr>
          <p:cNvPr id="18" name="图片 17">
            <a:extLst>
              <a:ext uri="{FF2B5EF4-FFF2-40B4-BE49-F238E27FC236}">
                <a16:creationId xmlns:a16="http://schemas.microsoft.com/office/drawing/2014/main" id="{9A6872D5-3AC6-37F6-B5E3-4841141EFDD0}"/>
              </a:ext>
            </a:extLst>
          </p:cNvPr>
          <p:cNvPicPr>
            <a:picLocks noChangeAspect="1"/>
          </p:cNvPicPr>
          <p:nvPr/>
        </p:nvPicPr>
        <p:blipFill>
          <a:blip r:embed="rId8"/>
          <a:stretch>
            <a:fillRect/>
          </a:stretch>
        </p:blipFill>
        <p:spPr>
          <a:xfrm>
            <a:off x="583819" y="1314095"/>
            <a:ext cx="11024361" cy="5131155"/>
          </a:xfrm>
          <a:prstGeom prst="rect">
            <a:avLst/>
          </a:prstGeom>
        </p:spPr>
      </p:pic>
    </p:spTree>
    <p:extLst>
      <p:ext uri="{BB962C8B-B14F-4D97-AF65-F5344CB8AC3E}">
        <p14:creationId xmlns:p14="http://schemas.microsoft.com/office/powerpoint/2010/main" val="7147363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D284EE-C8CA-6507-F3C1-80822C2EEF03}"/>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8EE441DC-8AE8-E6D6-6A48-C93D61CF82B2}"/>
              </a:ext>
            </a:extLst>
          </p:cNvPr>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a:extLst>
              <a:ext uri="{FF2B5EF4-FFF2-40B4-BE49-F238E27FC236}">
                <a16:creationId xmlns:a16="http://schemas.microsoft.com/office/drawing/2014/main" id="{43EA6311-AAD7-54BF-665F-94F588ECA202}"/>
              </a:ext>
            </a:extLst>
          </p:cNvPr>
          <p:cNvGrpSpPr/>
          <p:nvPr/>
        </p:nvGrpSpPr>
        <p:grpSpPr>
          <a:xfrm>
            <a:off x="0" y="0"/>
            <a:ext cx="12192000" cy="603885"/>
            <a:chOff x="0" y="0"/>
            <a:chExt cx="12192000" cy="603885"/>
          </a:xfrm>
        </p:grpSpPr>
        <p:sp>
          <p:nvSpPr>
            <p:cNvPr id="4" name="object 4">
              <a:extLst>
                <a:ext uri="{FF2B5EF4-FFF2-40B4-BE49-F238E27FC236}">
                  <a16:creationId xmlns:a16="http://schemas.microsoft.com/office/drawing/2014/main" id="{6092798A-C7C0-02B4-7C61-498290B59DC2}"/>
                </a:ext>
              </a:extLst>
            </p:cNvPr>
            <p:cNvSpPr/>
            <p:nvPr/>
          </p:nvSpPr>
          <p:spPr>
            <a:xfrm>
              <a:off x="0" y="0"/>
              <a:ext cx="12191999" cy="603503"/>
            </a:xfrm>
            <a:prstGeom prst="rect">
              <a:avLst/>
            </a:prstGeom>
            <a:blipFill>
              <a:blip r:embed="rId2" cstate="print"/>
              <a:stretch>
                <a:fillRect/>
              </a:stretch>
            </a:blipFill>
          </p:spPr>
          <p:txBody>
            <a:bodyPr wrap="square" lIns="0" tIns="0" rIns="0" bIns="0" rtlCol="0"/>
            <a:lstStyle/>
            <a:p>
              <a:endParaRPr/>
            </a:p>
          </p:txBody>
        </p:sp>
        <p:sp>
          <p:nvSpPr>
            <p:cNvPr id="5" name="object 5">
              <a:extLst>
                <a:ext uri="{FF2B5EF4-FFF2-40B4-BE49-F238E27FC236}">
                  <a16:creationId xmlns:a16="http://schemas.microsoft.com/office/drawing/2014/main" id="{0AA2869E-FD77-82C0-6201-144945BC6500}"/>
                </a:ext>
              </a:extLst>
            </p:cNvPr>
            <p:cNvSpPr/>
            <p:nvPr/>
          </p:nvSpPr>
          <p:spPr>
            <a:xfrm>
              <a:off x="565403" y="126492"/>
              <a:ext cx="1888236" cy="464819"/>
            </a:xfrm>
            <a:prstGeom prst="rect">
              <a:avLst/>
            </a:prstGeom>
            <a:blipFill>
              <a:blip r:embed="rId3" cstate="print"/>
              <a:stretch>
                <a:fillRect/>
              </a:stretch>
            </a:blipFill>
          </p:spPr>
          <p:txBody>
            <a:bodyPr wrap="square" lIns="0" tIns="0" rIns="0" bIns="0" rtlCol="0"/>
            <a:lstStyle/>
            <a:p>
              <a:endParaRPr/>
            </a:p>
          </p:txBody>
        </p:sp>
        <p:sp>
          <p:nvSpPr>
            <p:cNvPr id="6" name="object 6">
              <a:extLst>
                <a:ext uri="{FF2B5EF4-FFF2-40B4-BE49-F238E27FC236}">
                  <a16:creationId xmlns:a16="http://schemas.microsoft.com/office/drawing/2014/main" id="{D97C78E3-1162-9153-2687-93E64D459BAB}"/>
                </a:ext>
              </a:extLst>
            </p:cNvPr>
            <p:cNvSpPr/>
            <p:nvPr/>
          </p:nvSpPr>
          <p:spPr>
            <a:xfrm>
              <a:off x="11756136" y="0"/>
              <a:ext cx="374903" cy="504444"/>
            </a:xfrm>
            <a:prstGeom prst="rect">
              <a:avLst/>
            </a:prstGeom>
            <a:blipFill>
              <a:blip r:embed="rId4" cstate="print"/>
              <a:stretch>
                <a:fillRect/>
              </a:stretch>
            </a:blipFill>
          </p:spPr>
          <p:txBody>
            <a:bodyPr wrap="square" lIns="0" tIns="0" rIns="0" bIns="0" rtlCol="0"/>
            <a:lstStyle/>
            <a:p>
              <a:endParaRPr/>
            </a:p>
          </p:txBody>
        </p:sp>
      </p:grpSp>
      <p:grpSp>
        <p:nvGrpSpPr>
          <p:cNvPr id="7" name="object 7">
            <a:extLst>
              <a:ext uri="{FF2B5EF4-FFF2-40B4-BE49-F238E27FC236}">
                <a16:creationId xmlns:a16="http://schemas.microsoft.com/office/drawing/2014/main" id="{0F11101D-217E-224A-F9F2-F473F01440A5}"/>
              </a:ext>
            </a:extLst>
          </p:cNvPr>
          <p:cNvGrpSpPr/>
          <p:nvPr/>
        </p:nvGrpSpPr>
        <p:grpSpPr>
          <a:xfrm>
            <a:off x="0" y="0"/>
            <a:ext cx="12192000" cy="603885"/>
            <a:chOff x="0" y="0"/>
            <a:chExt cx="12192000" cy="603885"/>
          </a:xfrm>
        </p:grpSpPr>
        <p:sp>
          <p:nvSpPr>
            <p:cNvPr id="8" name="object 8">
              <a:extLst>
                <a:ext uri="{FF2B5EF4-FFF2-40B4-BE49-F238E27FC236}">
                  <a16:creationId xmlns:a16="http://schemas.microsoft.com/office/drawing/2014/main" id="{707C0328-3914-8172-FEFB-B0C5300E2D0E}"/>
                </a:ext>
              </a:extLst>
            </p:cNvPr>
            <p:cNvSpPr/>
            <p:nvPr/>
          </p:nvSpPr>
          <p:spPr>
            <a:xfrm>
              <a:off x="0" y="0"/>
              <a:ext cx="12191999" cy="603503"/>
            </a:xfrm>
            <a:prstGeom prst="rect">
              <a:avLst/>
            </a:prstGeom>
            <a:blipFill>
              <a:blip r:embed="rId5" cstate="print"/>
              <a:stretch>
                <a:fillRect/>
              </a:stretch>
            </a:blipFill>
          </p:spPr>
          <p:txBody>
            <a:bodyPr wrap="square" lIns="0" tIns="0" rIns="0" bIns="0" rtlCol="0"/>
            <a:lstStyle/>
            <a:p>
              <a:endParaRPr/>
            </a:p>
          </p:txBody>
        </p:sp>
        <p:sp>
          <p:nvSpPr>
            <p:cNvPr id="9" name="object 9">
              <a:extLst>
                <a:ext uri="{FF2B5EF4-FFF2-40B4-BE49-F238E27FC236}">
                  <a16:creationId xmlns:a16="http://schemas.microsoft.com/office/drawing/2014/main" id="{77E98E33-CBC2-9BFE-37C9-46800BE8C30B}"/>
                </a:ext>
              </a:extLst>
            </p:cNvPr>
            <p:cNvSpPr/>
            <p:nvPr/>
          </p:nvSpPr>
          <p:spPr>
            <a:xfrm>
              <a:off x="565403" y="126492"/>
              <a:ext cx="1888236" cy="464819"/>
            </a:xfrm>
            <a:prstGeom prst="rect">
              <a:avLst/>
            </a:prstGeom>
            <a:blipFill>
              <a:blip r:embed="rId3" cstate="print"/>
              <a:stretch>
                <a:fillRect/>
              </a:stretch>
            </a:blipFill>
          </p:spPr>
          <p:txBody>
            <a:bodyPr wrap="square" lIns="0" tIns="0" rIns="0" bIns="0" rtlCol="0"/>
            <a:lstStyle/>
            <a:p>
              <a:endParaRPr/>
            </a:p>
          </p:txBody>
        </p:sp>
      </p:grpSp>
      <p:sp>
        <p:nvSpPr>
          <p:cNvPr id="10" name="object 10">
            <a:extLst>
              <a:ext uri="{FF2B5EF4-FFF2-40B4-BE49-F238E27FC236}">
                <a16:creationId xmlns:a16="http://schemas.microsoft.com/office/drawing/2014/main" id="{EFFF3308-F4FA-3829-7404-A64980748845}"/>
              </a:ext>
            </a:extLst>
          </p:cNvPr>
          <p:cNvSpPr txBox="1"/>
          <p:nvPr/>
        </p:nvSpPr>
        <p:spPr>
          <a:xfrm>
            <a:off x="644448" y="86614"/>
            <a:ext cx="1370330" cy="482600"/>
          </a:xfrm>
          <a:prstGeom prst="rect">
            <a:avLst/>
          </a:prstGeom>
        </p:spPr>
        <p:txBody>
          <a:bodyPr vert="horz" wrap="square" lIns="0" tIns="12700" rIns="0" bIns="0" rtlCol="0">
            <a:spAutoFit/>
          </a:bodyPr>
          <a:lstStyle/>
          <a:p>
            <a:pPr marL="12700" marR="5080">
              <a:lnSpc>
                <a:spcPct val="100000"/>
              </a:lnSpc>
              <a:spcBef>
                <a:spcPts val="100"/>
              </a:spcBef>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15" dirty="0">
                <a:solidFill>
                  <a:srgbClr val="FFFFFF"/>
                </a:solidFill>
                <a:latin typeface="Trebuchet MS" panose="020B0603020202020204"/>
                <a:cs typeface="Trebuchet MS" panose="020B0603020202020204"/>
              </a:rPr>
              <a:t>y  </a:t>
            </a:r>
            <a:r>
              <a:rPr sz="1500" spc="-165" dirty="0">
                <a:solidFill>
                  <a:srgbClr val="FFFFFF"/>
                </a:solidFill>
                <a:latin typeface="Trebuchet MS" panose="020B0603020202020204"/>
                <a:cs typeface="Trebuchet MS" panose="020B0603020202020204"/>
              </a:rPr>
              <a:t>of</a:t>
            </a:r>
            <a:r>
              <a:rPr sz="1500" spc="-265" dirty="0">
                <a:solidFill>
                  <a:srgbClr val="FFFFFF"/>
                </a:solidFill>
                <a:latin typeface="Trebuchet MS" panose="020B0603020202020204"/>
                <a:cs typeface="Trebuchet MS" panose="020B0603020202020204"/>
              </a:rPr>
              <a:t> </a:t>
            </a:r>
            <a:r>
              <a:rPr sz="1500" spc="-195" dirty="0">
                <a:solidFill>
                  <a:srgbClr val="FFFFFF"/>
                </a:solidFill>
                <a:latin typeface="Trebuchet MS" panose="020B0603020202020204"/>
                <a:cs typeface="Trebuchet MS" panose="020B0603020202020204"/>
              </a:rPr>
              <a:t>Technology</a:t>
            </a:r>
            <a:endParaRPr sz="1500">
              <a:latin typeface="Trebuchet MS" panose="020B0603020202020204"/>
              <a:cs typeface="Trebuchet MS" panose="020B0603020202020204"/>
            </a:endParaRPr>
          </a:p>
        </p:txBody>
      </p:sp>
      <p:sp>
        <p:nvSpPr>
          <p:cNvPr id="11" name="object 11">
            <a:extLst>
              <a:ext uri="{FF2B5EF4-FFF2-40B4-BE49-F238E27FC236}">
                <a16:creationId xmlns:a16="http://schemas.microsoft.com/office/drawing/2014/main" id="{40BF6E74-65C6-5031-6A23-43A183F7B6C8}"/>
              </a:ext>
            </a:extLst>
          </p:cNvPr>
          <p:cNvSpPr/>
          <p:nvPr/>
        </p:nvSpPr>
        <p:spPr>
          <a:xfrm>
            <a:off x="11782043" y="0"/>
            <a:ext cx="339851" cy="504444"/>
          </a:xfrm>
          <a:prstGeom prst="rect">
            <a:avLst/>
          </a:prstGeom>
          <a:blipFill>
            <a:blip r:embed="rId4" cstate="print"/>
            <a:stretch>
              <a:fillRect/>
            </a:stretch>
          </a:blipFill>
        </p:spPr>
        <p:txBody>
          <a:bodyPr wrap="square" lIns="0" tIns="0" rIns="0" bIns="0" rtlCol="0"/>
          <a:lstStyle/>
          <a:p>
            <a:endParaRPr/>
          </a:p>
        </p:txBody>
      </p:sp>
      <p:sp>
        <p:nvSpPr>
          <p:cNvPr id="12" name="object 12">
            <a:extLst>
              <a:ext uri="{FF2B5EF4-FFF2-40B4-BE49-F238E27FC236}">
                <a16:creationId xmlns:a16="http://schemas.microsoft.com/office/drawing/2014/main" id="{A7D23122-853B-5DB0-0973-5042EE48E4D1}"/>
              </a:ext>
            </a:extLst>
          </p:cNvPr>
          <p:cNvSpPr txBox="1"/>
          <p:nvPr/>
        </p:nvSpPr>
        <p:spPr>
          <a:xfrm>
            <a:off x="11024361" y="46101"/>
            <a:ext cx="995044" cy="495300"/>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AdvancedTechniqueof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13" name="object 13">
            <a:extLst>
              <a:ext uri="{FF2B5EF4-FFF2-40B4-BE49-F238E27FC236}">
                <a16:creationId xmlns:a16="http://schemas.microsoft.com/office/drawing/2014/main" id="{2EF295AE-43F4-0C9D-3530-CC67E5E32E2C}"/>
              </a:ext>
            </a:extLst>
          </p:cNvPr>
          <p:cNvGrpSpPr/>
          <p:nvPr/>
        </p:nvGrpSpPr>
        <p:grpSpPr>
          <a:xfrm>
            <a:off x="4537329" y="381000"/>
            <a:ext cx="3117342" cy="1040129"/>
            <a:chOff x="4535423" y="531876"/>
            <a:chExt cx="3117342" cy="1040129"/>
          </a:xfrm>
        </p:grpSpPr>
        <p:sp>
          <p:nvSpPr>
            <p:cNvPr id="14" name="object 14">
              <a:extLst>
                <a:ext uri="{FF2B5EF4-FFF2-40B4-BE49-F238E27FC236}">
                  <a16:creationId xmlns:a16="http://schemas.microsoft.com/office/drawing/2014/main" id="{531478C9-8D8A-E096-9CC1-2D005031964D}"/>
                </a:ext>
              </a:extLst>
            </p:cNvPr>
            <p:cNvSpPr/>
            <p:nvPr/>
          </p:nvSpPr>
          <p:spPr>
            <a:xfrm>
              <a:off x="4829338" y="1150592"/>
              <a:ext cx="2521899" cy="154509"/>
            </a:xfrm>
            <a:prstGeom prst="rect">
              <a:avLst/>
            </a:prstGeom>
            <a:blipFill>
              <a:blip r:embed="rId6" cstate="print"/>
              <a:stretch>
                <a:fillRect/>
              </a:stretch>
            </a:blipFill>
          </p:spPr>
          <p:txBody>
            <a:bodyPr wrap="square" lIns="0" tIns="0" rIns="0" bIns="0" rtlCol="0"/>
            <a:lstStyle/>
            <a:p>
              <a:endParaRPr/>
            </a:p>
          </p:txBody>
        </p:sp>
        <p:sp>
          <p:nvSpPr>
            <p:cNvPr id="15" name="object 15">
              <a:extLst>
                <a:ext uri="{FF2B5EF4-FFF2-40B4-BE49-F238E27FC236}">
                  <a16:creationId xmlns:a16="http://schemas.microsoft.com/office/drawing/2014/main" id="{6EAE806C-00F1-39ED-785E-4B4CF23B9F09}"/>
                </a:ext>
              </a:extLst>
            </p:cNvPr>
            <p:cNvSpPr/>
            <p:nvPr/>
          </p:nvSpPr>
          <p:spPr>
            <a:xfrm>
              <a:off x="4535423" y="531876"/>
              <a:ext cx="3117342" cy="1040129"/>
            </a:xfrm>
            <a:prstGeom prst="rect">
              <a:avLst/>
            </a:prstGeom>
            <a:blipFill>
              <a:blip r:embed="rId7" cstate="print"/>
              <a:stretch>
                <a:fillRect/>
              </a:stretch>
            </a:blipFill>
          </p:spPr>
          <p:txBody>
            <a:bodyPr wrap="square" lIns="0" tIns="0" rIns="0" bIns="0" rtlCol="0"/>
            <a:lstStyle/>
            <a:p>
              <a:endParaRPr/>
            </a:p>
          </p:txBody>
        </p:sp>
      </p:grpSp>
      <p:sp>
        <p:nvSpPr>
          <p:cNvPr id="16" name="object 16">
            <a:extLst>
              <a:ext uri="{FF2B5EF4-FFF2-40B4-BE49-F238E27FC236}">
                <a16:creationId xmlns:a16="http://schemas.microsoft.com/office/drawing/2014/main" id="{5AD4099A-7EA8-B664-8636-218274942EC8}"/>
              </a:ext>
            </a:extLst>
          </p:cNvPr>
          <p:cNvSpPr txBox="1"/>
          <p:nvPr/>
        </p:nvSpPr>
        <p:spPr>
          <a:xfrm>
            <a:off x="4836226" y="533461"/>
            <a:ext cx="2514600" cy="574040"/>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001F5F"/>
                </a:solidFill>
                <a:latin typeface="Times New Roman" panose="02020603050405020304"/>
                <a:cs typeface="Times New Roman" panose="02020603050405020304"/>
              </a:rPr>
              <a:t>Experiments</a:t>
            </a:r>
            <a:endParaRPr sz="3600">
              <a:latin typeface="Times New Roman" panose="02020603050405020304"/>
              <a:cs typeface="Times New Roman" panose="02020603050405020304"/>
            </a:endParaRPr>
          </a:p>
        </p:txBody>
      </p:sp>
      <p:pic>
        <p:nvPicPr>
          <p:cNvPr id="21" name="图片 20">
            <a:extLst>
              <a:ext uri="{FF2B5EF4-FFF2-40B4-BE49-F238E27FC236}">
                <a16:creationId xmlns:a16="http://schemas.microsoft.com/office/drawing/2014/main" id="{C824A376-83BD-418F-A927-232FCB002DD7}"/>
              </a:ext>
            </a:extLst>
          </p:cNvPr>
          <p:cNvPicPr>
            <a:picLocks noChangeAspect="1"/>
          </p:cNvPicPr>
          <p:nvPr/>
        </p:nvPicPr>
        <p:blipFill>
          <a:blip r:embed="rId8"/>
          <a:stretch>
            <a:fillRect/>
          </a:stretch>
        </p:blipFill>
        <p:spPr>
          <a:xfrm>
            <a:off x="1414374" y="1339850"/>
            <a:ext cx="9363251" cy="5359908"/>
          </a:xfrm>
          <a:prstGeom prst="rect">
            <a:avLst/>
          </a:prstGeom>
        </p:spPr>
      </p:pic>
    </p:spTree>
    <p:extLst>
      <p:ext uri="{BB962C8B-B14F-4D97-AF65-F5344CB8AC3E}">
        <p14:creationId xmlns:p14="http://schemas.microsoft.com/office/powerpoint/2010/main" val="17244740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592C6F-8334-A4D2-C9DD-7D548E3E4997}"/>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92C5D2DE-BF4F-96EB-C34D-86A49A00C302}"/>
              </a:ext>
            </a:extLst>
          </p:cNvPr>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a:extLst>
              <a:ext uri="{FF2B5EF4-FFF2-40B4-BE49-F238E27FC236}">
                <a16:creationId xmlns:a16="http://schemas.microsoft.com/office/drawing/2014/main" id="{25DC5615-335E-7407-AD36-57252A357231}"/>
              </a:ext>
            </a:extLst>
          </p:cNvPr>
          <p:cNvGrpSpPr/>
          <p:nvPr/>
        </p:nvGrpSpPr>
        <p:grpSpPr>
          <a:xfrm>
            <a:off x="0" y="0"/>
            <a:ext cx="12192000" cy="603885"/>
            <a:chOff x="0" y="0"/>
            <a:chExt cx="12192000" cy="603885"/>
          </a:xfrm>
        </p:grpSpPr>
        <p:sp>
          <p:nvSpPr>
            <p:cNvPr id="4" name="object 4">
              <a:extLst>
                <a:ext uri="{FF2B5EF4-FFF2-40B4-BE49-F238E27FC236}">
                  <a16:creationId xmlns:a16="http://schemas.microsoft.com/office/drawing/2014/main" id="{94A33CAA-BBB9-4931-4B7E-6A389F9531FC}"/>
                </a:ext>
              </a:extLst>
            </p:cNvPr>
            <p:cNvSpPr/>
            <p:nvPr/>
          </p:nvSpPr>
          <p:spPr>
            <a:xfrm>
              <a:off x="0" y="0"/>
              <a:ext cx="12191999" cy="603503"/>
            </a:xfrm>
            <a:prstGeom prst="rect">
              <a:avLst/>
            </a:prstGeom>
            <a:blipFill>
              <a:blip r:embed="rId2" cstate="print"/>
              <a:stretch>
                <a:fillRect/>
              </a:stretch>
            </a:blipFill>
          </p:spPr>
          <p:txBody>
            <a:bodyPr wrap="square" lIns="0" tIns="0" rIns="0" bIns="0" rtlCol="0"/>
            <a:lstStyle/>
            <a:p>
              <a:endParaRPr/>
            </a:p>
          </p:txBody>
        </p:sp>
        <p:sp>
          <p:nvSpPr>
            <p:cNvPr id="5" name="object 5">
              <a:extLst>
                <a:ext uri="{FF2B5EF4-FFF2-40B4-BE49-F238E27FC236}">
                  <a16:creationId xmlns:a16="http://schemas.microsoft.com/office/drawing/2014/main" id="{4DA0B1F7-8B7D-3F82-4E47-20207B50FE1F}"/>
                </a:ext>
              </a:extLst>
            </p:cNvPr>
            <p:cNvSpPr/>
            <p:nvPr/>
          </p:nvSpPr>
          <p:spPr>
            <a:xfrm>
              <a:off x="565403" y="126492"/>
              <a:ext cx="1888236" cy="464819"/>
            </a:xfrm>
            <a:prstGeom prst="rect">
              <a:avLst/>
            </a:prstGeom>
            <a:blipFill>
              <a:blip r:embed="rId3" cstate="print"/>
              <a:stretch>
                <a:fillRect/>
              </a:stretch>
            </a:blipFill>
          </p:spPr>
          <p:txBody>
            <a:bodyPr wrap="square" lIns="0" tIns="0" rIns="0" bIns="0" rtlCol="0"/>
            <a:lstStyle/>
            <a:p>
              <a:endParaRPr/>
            </a:p>
          </p:txBody>
        </p:sp>
        <p:sp>
          <p:nvSpPr>
            <p:cNvPr id="6" name="object 6">
              <a:extLst>
                <a:ext uri="{FF2B5EF4-FFF2-40B4-BE49-F238E27FC236}">
                  <a16:creationId xmlns:a16="http://schemas.microsoft.com/office/drawing/2014/main" id="{F389934B-C0A2-3C06-1794-B5850EB2E15E}"/>
                </a:ext>
              </a:extLst>
            </p:cNvPr>
            <p:cNvSpPr/>
            <p:nvPr/>
          </p:nvSpPr>
          <p:spPr>
            <a:xfrm>
              <a:off x="11756136" y="0"/>
              <a:ext cx="374903" cy="504444"/>
            </a:xfrm>
            <a:prstGeom prst="rect">
              <a:avLst/>
            </a:prstGeom>
            <a:blipFill>
              <a:blip r:embed="rId4" cstate="print"/>
              <a:stretch>
                <a:fillRect/>
              </a:stretch>
            </a:blipFill>
          </p:spPr>
          <p:txBody>
            <a:bodyPr wrap="square" lIns="0" tIns="0" rIns="0" bIns="0" rtlCol="0"/>
            <a:lstStyle/>
            <a:p>
              <a:endParaRPr/>
            </a:p>
          </p:txBody>
        </p:sp>
      </p:grpSp>
      <p:grpSp>
        <p:nvGrpSpPr>
          <p:cNvPr id="7" name="object 7">
            <a:extLst>
              <a:ext uri="{FF2B5EF4-FFF2-40B4-BE49-F238E27FC236}">
                <a16:creationId xmlns:a16="http://schemas.microsoft.com/office/drawing/2014/main" id="{1239A6DD-E557-68C9-7490-AB5918A6168F}"/>
              </a:ext>
            </a:extLst>
          </p:cNvPr>
          <p:cNvGrpSpPr/>
          <p:nvPr/>
        </p:nvGrpSpPr>
        <p:grpSpPr>
          <a:xfrm>
            <a:off x="0" y="0"/>
            <a:ext cx="12192000" cy="603885"/>
            <a:chOff x="0" y="0"/>
            <a:chExt cx="12192000" cy="603885"/>
          </a:xfrm>
        </p:grpSpPr>
        <p:sp>
          <p:nvSpPr>
            <p:cNvPr id="8" name="object 8">
              <a:extLst>
                <a:ext uri="{FF2B5EF4-FFF2-40B4-BE49-F238E27FC236}">
                  <a16:creationId xmlns:a16="http://schemas.microsoft.com/office/drawing/2014/main" id="{C76C80E4-7AC8-1EF3-3F89-465FC53A627D}"/>
                </a:ext>
              </a:extLst>
            </p:cNvPr>
            <p:cNvSpPr/>
            <p:nvPr/>
          </p:nvSpPr>
          <p:spPr>
            <a:xfrm>
              <a:off x="0" y="0"/>
              <a:ext cx="12191999" cy="603503"/>
            </a:xfrm>
            <a:prstGeom prst="rect">
              <a:avLst/>
            </a:prstGeom>
            <a:blipFill>
              <a:blip r:embed="rId5" cstate="print"/>
              <a:stretch>
                <a:fillRect/>
              </a:stretch>
            </a:blipFill>
          </p:spPr>
          <p:txBody>
            <a:bodyPr wrap="square" lIns="0" tIns="0" rIns="0" bIns="0" rtlCol="0"/>
            <a:lstStyle/>
            <a:p>
              <a:endParaRPr/>
            </a:p>
          </p:txBody>
        </p:sp>
        <p:sp>
          <p:nvSpPr>
            <p:cNvPr id="9" name="object 9">
              <a:extLst>
                <a:ext uri="{FF2B5EF4-FFF2-40B4-BE49-F238E27FC236}">
                  <a16:creationId xmlns:a16="http://schemas.microsoft.com/office/drawing/2014/main" id="{44BC5732-3995-E0E0-3156-80DBDEF7E10F}"/>
                </a:ext>
              </a:extLst>
            </p:cNvPr>
            <p:cNvSpPr/>
            <p:nvPr/>
          </p:nvSpPr>
          <p:spPr>
            <a:xfrm>
              <a:off x="565403" y="126492"/>
              <a:ext cx="1888236" cy="464819"/>
            </a:xfrm>
            <a:prstGeom prst="rect">
              <a:avLst/>
            </a:prstGeom>
            <a:blipFill>
              <a:blip r:embed="rId3" cstate="print"/>
              <a:stretch>
                <a:fillRect/>
              </a:stretch>
            </a:blipFill>
          </p:spPr>
          <p:txBody>
            <a:bodyPr wrap="square" lIns="0" tIns="0" rIns="0" bIns="0" rtlCol="0"/>
            <a:lstStyle/>
            <a:p>
              <a:endParaRPr/>
            </a:p>
          </p:txBody>
        </p:sp>
      </p:grpSp>
      <p:sp>
        <p:nvSpPr>
          <p:cNvPr id="10" name="object 10">
            <a:extLst>
              <a:ext uri="{FF2B5EF4-FFF2-40B4-BE49-F238E27FC236}">
                <a16:creationId xmlns:a16="http://schemas.microsoft.com/office/drawing/2014/main" id="{28DDE649-13AF-D88E-B393-DDB6C31833EA}"/>
              </a:ext>
            </a:extLst>
          </p:cNvPr>
          <p:cNvSpPr txBox="1"/>
          <p:nvPr/>
        </p:nvSpPr>
        <p:spPr>
          <a:xfrm>
            <a:off x="644448" y="86614"/>
            <a:ext cx="1370330" cy="482600"/>
          </a:xfrm>
          <a:prstGeom prst="rect">
            <a:avLst/>
          </a:prstGeom>
        </p:spPr>
        <p:txBody>
          <a:bodyPr vert="horz" wrap="square" lIns="0" tIns="12700" rIns="0" bIns="0" rtlCol="0">
            <a:spAutoFit/>
          </a:bodyPr>
          <a:lstStyle/>
          <a:p>
            <a:pPr marL="12700" marR="5080">
              <a:lnSpc>
                <a:spcPct val="100000"/>
              </a:lnSpc>
              <a:spcBef>
                <a:spcPts val="100"/>
              </a:spcBef>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15" dirty="0">
                <a:solidFill>
                  <a:srgbClr val="FFFFFF"/>
                </a:solidFill>
                <a:latin typeface="Trebuchet MS" panose="020B0603020202020204"/>
                <a:cs typeface="Trebuchet MS" panose="020B0603020202020204"/>
              </a:rPr>
              <a:t>y  </a:t>
            </a:r>
            <a:r>
              <a:rPr sz="1500" spc="-165" dirty="0">
                <a:solidFill>
                  <a:srgbClr val="FFFFFF"/>
                </a:solidFill>
                <a:latin typeface="Trebuchet MS" panose="020B0603020202020204"/>
                <a:cs typeface="Trebuchet MS" panose="020B0603020202020204"/>
              </a:rPr>
              <a:t>of</a:t>
            </a:r>
            <a:r>
              <a:rPr sz="1500" spc="-265" dirty="0">
                <a:solidFill>
                  <a:srgbClr val="FFFFFF"/>
                </a:solidFill>
                <a:latin typeface="Trebuchet MS" panose="020B0603020202020204"/>
                <a:cs typeface="Trebuchet MS" panose="020B0603020202020204"/>
              </a:rPr>
              <a:t> </a:t>
            </a:r>
            <a:r>
              <a:rPr sz="1500" spc="-195" dirty="0">
                <a:solidFill>
                  <a:srgbClr val="FFFFFF"/>
                </a:solidFill>
                <a:latin typeface="Trebuchet MS" panose="020B0603020202020204"/>
                <a:cs typeface="Trebuchet MS" panose="020B0603020202020204"/>
              </a:rPr>
              <a:t>Technology</a:t>
            </a:r>
            <a:endParaRPr sz="1500">
              <a:latin typeface="Trebuchet MS" panose="020B0603020202020204"/>
              <a:cs typeface="Trebuchet MS" panose="020B0603020202020204"/>
            </a:endParaRPr>
          </a:p>
        </p:txBody>
      </p:sp>
      <p:sp>
        <p:nvSpPr>
          <p:cNvPr id="11" name="object 11">
            <a:extLst>
              <a:ext uri="{FF2B5EF4-FFF2-40B4-BE49-F238E27FC236}">
                <a16:creationId xmlns:a16="http://schemas.microsoft.com/office/drawing/2014/main" id="{8BBF0FC2-AB19-1773-631E-DC1F7EDF0FE4}"/>
              </a:ext>
            </a:extLst>
          </p:cNvPr>
          <p:cNvSpPr/>
          <p:nvPr/>
        </p:nvSpPr>
        <p:spPr>
          <a:xfrm>
            <a:off x="11782043" y="0"/>
            <a:ext cx="339851" cy="504444"/>
          </a:xfrm>
          <a:prstGeom prst="rect">
            <a:avLst/>
          </a:prstGeom>
          <a:blipFill>
            <a:blip r:embed="rId4" cstate="print"/>
            <a:stretch>
              <a:fillRect/>
            </a:stretch>
          </a:blipFill>
        </p:spPr>
        <p:txBody>
          <a:bodyPr wrap="square" lIns="0" tIns="0" rIns="0" bIns="0" rtlCol="0"/>
          <a:lstStyle/>
          <a:p>
            <a:endParaRPr/>
          </a:p>
        </p:txBody>
      </p:sp>
      <p:sp>
        <p:nvSpPr>
          <p:cNvPr id="12" name="object 12">
            <a:extLst>
              <a:ext uri="{FF2B5EF4-FFF2-40B4-BE49-F238E27FC236}">
                <a16:creationId xmlns:a16="http://schemas.microsoft.com/office/drawing/2014/main" id="{EEFA5610-9F1F-FF6F-B41A-F77096E29138}"/>
              </a:ext>
            </a:extLst>
          </p:cNvPr>
          <p:cNvSpPr txBox="1"/>
          <p:nvPr/>
        </p:nvSpPr>
        <p:spPr>
          <a:xfrm>
            <a:off x="11024361" y="46101"/>
            <a:ext cx="995044" cy="495300"/>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AdvancedTechniqueof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13" name="object 13">
            <a:extLst>
              <a:ext uri="{FF2B5EF4-FFF2-40B4-BE49-F238E27FC236}">
                <a16:creationId xmlns:a16="http://schemas.microsoft.com/office/drawing/2014/main" id="{2E35B031-505F-84A0-63A5-BA335FCF559C}"/>
              </a:ext>
            </a:extLst>
          </p:cNvPr>
          <p:cNvGrpSpPr/>
          <p:nvPr/>
        </p:nvGrpSpPr>
        <p:grpSpPr>
          <a:xfrm>
            <a:off x="4537329" y="381000"/>
            <a:ext cx="3117342" cy="1040129"/>
            <a:chOff x="4535423" y="531876"/>
            <a:chExt cx="3117342" cy="1040129"/>
          </a:xfrm>
        </p:grpSpPr>
        <p:sp>
          <p:nvSpPr>
            <p:cNvPr id="14" name="object 14">
              <a:extLst>
                <a:ext uri="{FF2B5EF4-FFF2-40B4-BE49-F238E27FC236}">
                  <a16:creationId xmlns:a16="http://schemas.microsoft.com/office/drawing/2014/main" id="{A1E66F67-3027-D6E0-CB36-7EF5E0511629}"/>
                </a:ext>
              </a:extLst>
            </p:cNvPr>
            <p:cNvSpPr/>
            <p:nvPr/>
          </p:nvSpPr>
          <p:spPr>
            <a:xfrm>
              <a:off x="4829338" y="1150592"/>
              <a:ext cx="2521899" cy="154509"/>
            </a:xfrm>
            <a:prstGeom prst="rect">
              <a:avLst/>
            </a:prstGeom>
            <a:blipFill>
              <a:blip r:embed="rId6" cstate="print"/>
              <a:stretch>
                <a:fillRect/>
              </a:stretch>
            </a:blipFill>
          </p:spPr>
          <p:txBody>
            <a:bodyPr wrap="square" lIns="0" tIns="0" rIns="0" bIns="0" rtlCol="0"/>
            <a:lstStyle/>
            <a:p>
              <a:endParaRPr/>
            </a:p>
          </p:txBody>
        </p:sp>
        <p:sp>
          <p:nvSpPr>
            <p:cNvPr id="15" name="object 15">
              <a:extLst>
                <a:ext uri="{FF2B5EF4-FFF2-40B4-BE49-F238E27FC236}">
                  <a16:creationId xmlns:a16="http://schemas.microsoft.com/office/drawing/2014/main" id="{FE81B273-8BFC-F995-0957-60B27AABAD37}"/>
                </a:ext>
              </a:extLst>
            </p:cNvPr>
            <p:cNvSpPr/>
            <p:nvPr/>
          </p:nvSpPr>
          <p:spPr>
            <a:xfrm>
              <a:off x="4535423" y="531876"/>
              <a:ext cx="3117342" cy="1040129"/>
            </a:xfrm>
            <a:prstGeom prst="rect">
              <a:avLst/>
            </a:prstGeom>
            <a:blipFill>
              <a:blip r:embed="rId7" cstate="print"/>
              <a:stretch>
                <a:fillRect/>
              </a:stretch>
            </a:blipFill>
          </p:spPr>
          <p:txBody>
            <a:bodyPr wrap="square" lIns="0" tIns="0" rIns="0" bIns="0" rtlCol="0"/>
            <a:lstStyle/>
            <a:p>
              <a:endParaRPr/>
            </a:p>
          </p:txBody>
        </p:sp>
      </p:grpSp>
      <p:sp>
        <p:nvSpPr>
          <p:cNvPr id="16" name="object 16">
            <a:extLst>
              <a:ext uri="{FF2B5EF4-FFF2-40B4-BE49-F238E27FC236}">
                <a16:creationId xmlns:a16="http://schemas.microsoft.com/office/drawing/2014/main" id="{02F006A5-A77D-ACFC-2318-1DBE68790E5E}"/>
              </a:ext>
            </a:extLst>
          </p:cNvPr>
          <p:cNvSpPr txBox="1"/>
          <p:nvPr/>
        </p:nvSpPr>
        <p:spPr>
          <a:xfrm>
            <a:off x="4836226" y="533461"/>
            <a:ext cx="2514600" cy="574040"/>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001F5F"/>
                </a:solidFill>
                <a:latin typeface="Times New Roman" panose="02020603050405020304"/>
                <a:cs typeface="Times New Roman" panose="02020603050405020304"/>
              </a:rPr>
              <a:t>Experiments</a:t>
            </a:r>
            <a:endParaRPr sz="3600">
              <a:latin typeface="Times New Roman" panose="02020603050405020304"/>
              <a:cs typeface="Times New Roman" panose="02020603050405020304"/>
            </a:endParaRPr>
          </a:p>
        </p:txBody>
      </p:sp>
      <p:pic>
        <p:nvPicPr>
          <p:cNvPr id="18" name="图片 17">
            <a:extLst>
              <a:ext uri="{FF2B5EF4-FFF2-40B4-BE49-F238E27FC236}">
                <a16:creationId xmlns:a16="http://schemas.microsoft.com/office/drawing/2014/main" id="{979255F9-0057-C579-025F-DF30F2BF5C88}"/>
              </a:ext>
            </a:extLst>
          </p:cNvPr>
          <p:cNvPicPr>
            <a:picLocks noChangeAspect="1"/>
          </p:cNvPicPr>
          <p:nvPr/>
        </p:nvPicPr>
        <p:blipFill>
          <a:blip r:embed="rId8"/>
          <a:stretch>
            <a:fillRect/>
          </a:stretch>
        </p:blipFill>
        <p:spPr>
          <a:xfrm>
            <a:off x="1938277" y="1247262"/>
            <a:ext cx="8307832" cy="5598038"/>
          </a:xfrm>
          <a:prstGeom prst="rect">
            <a:avLst/>
          </a:prstGeom>
        </p:spPr>
      </p:pic>
    </p:spTree>
    <p:extLst>
      <p:ext uri="{BB962C8B-B14F-4D97-AF65-F5344CB8AC3E}">
        <p14:creationId xmlns:p14="http://schemas.microsoft.com/office/powerpoint/2010/main" val="2389651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565403" y="126492"/>
              <a:ext cx="1888236" cy="464819"/>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1756136" y="0"/>
              <a:ext cx="374903" cy="504444"/>
            </a:xfrm>
            <a:prstGeom prst="rect">
              <a:avLst/>
            </a:prstGeom>
            <a:blipFill>
              <a:blip r:embed="rId4" cstate="print"/>
              <a:stretch>
                <a:fillRect/>
              </a:stretch>
            </a:blipFill>
          </p:spPr>
          <p:txBody>
            <a:bodyPr wrap="square" lIns="0" tIns="0" rIns="0" bIns="0" rtlCol="0"/>
            <a:lstStyle/>
            <a:p>
              <a:endParaRPr/>
            </a:p>
          </p:txBody>
        </p:sp>
      </p:grpSp>
      <p:grpSp>
        <p:nvGrpSpPr>
          <p:cNvPr id="7" name="object 7"/>
          <p:cNvGrpSpPr/>
          <p:nvPr/>
        </p:nvGrpSpPr>
        <p:grpSpPr>
          <a:xfrm>
            <a:off x="0" y="0"/>
            <a:ext cx="12192000" cy="603885"/>
            <a:chOff x="0" y="0"/>
            <a:chExt cx="12192000" cy="603885"/>
          </a:xfrm>
        </p:grpSpPr>
        <p:sp>
          <p:nvSpPr>
            <p:cNvPr id="8" name="object 8"/>
            <p:cNvSpPr/>
            <p:nvPr/>
          </p:nvSpPr>
          <p:spPr>
            <a:xfrm>
              <a:off x="0" y="0"/>
              <a:ext cx="12191999" cy="603503"/>
            </a:xfrm>
            <a:prstGeom prst="rect">
              <a:avLst/>
            </a:prstGeom>
            <a:blipFill>
              <a:blip r:embed="rId5" cstate="print"/>
              <a:stretch>
                <a:fillRect/>
              </a:stretch>
            </a:blipFill>
          </p:spPr>
          <p:txBody>
            <a:bodyPr wrap="square" lIns="0" tIns="0" rIns="0" bIns="0" rtlCol="0"/>
            <a:lstStyle/>
            <a:p>
              <a:endParaRPr/>
            </a:p>
          </p:txBody>
        </p:sp>
        <p:sp>
          <p:nvSpPr>
            <p:cNvPr id="9" name="object 9"/>
            <p:cNvSpPr/>
            <p:nvPr/>
          </p:nvSpPr>
          <p:spPr>
            <a:xfrm>
              <a:off x="565403" y="126492"/>
              <a:ext cx="1888236" cy="464819"/>
            </a:xfrm>
            <a:prstGeom prst="rect">
              <a:avLst/>
            </a:prstGeom>
            <a:blipFill>
              <a:blip r:embed="rId3" cstate="print"/>
              <a:stretch>
                <a:fillRect/>
              </a:stretch>
            </a:blipFill>
          </p:spPr>
          <p:txBody>
            <a:bodyPr wrap="square" lIns="0" tIns="0" rIns="0" bIns="0" rtlCol="0"/>
            <a:lstStyle/>
            <a:p>
              <a:endParaRPr/>
            </a:p>
          </p:txBody>
        </p:sp>
      </p:grpSp>
      <p:sp>
        <p:nvSpPr>
          <p:cNvPr id="10" name="object 10"/>
          <p:cNvSpPr txBox="1">
            <a:spLocks noGrp="1"/>
          </p:cNvSpPr>
          <p:nvPr>
            <p:ph type="title"/>
          </p:nvPr>
        </p:nvSpPr>
        <p:spPr>
          <a:prstGeom prst="rect">
            <a:avLst/>
          </a:prstGeom>
        </p:spPr>
        <p:txBody>
          <a:bodyPr vert="horz" wrap="square" lIns="0" tIns="12700" rIns="0" bIns="0" rtlCol="0">
            <a:spAutoFit/>
          </a:bodyPr>
          <a:lstStyle/>
          <a:p>
            <a:pPr marL="12700" marR="5080">
              <a:lnSpc>
                <a:spcPct val="100000"/>
              </a:lnSpc>
              <a:spcBef>
                <a:spcPts val="100"/>
              </a:spcBef>
            </a:pPr>
            <a:r>
              <a:rPr spc="-275" dirty="0"/>
              <a:t>C</a:t>
            </a:r>
            <a:r>
              <a:rPr spc="-204" dirty="0"/>
              <a:t>h</a:t>
            </a:r>
            <a:r>
              <a:rPr spc="-245" dirty="0"/>
              <a:t>o</a:t>
            </a:r>
            <a:r>
              <a:rPr spc="-175" dirty="0"/>
              <a:t>n</a:t>
            </a:r>
            <a:r>
              <a:rPr spc="-180" dirty="0"/>
              <a:t>g</a:t>
            </a:r>
            <a:r>
              <a:rPr spc="-240" dirty="0"/>
              <a:t>q</a:t>
            </a:r>
            <a:r>
              <a:rPr spc="-135" dirty="0"/>
              <a:t>i</a:t>
            </a:r>
            <a:r>
              <a:rPr spc="-180" dirty="0"/>
              <a:t>n</a:t>
            </a:r>
            <a:r>
              <a:rPr spc="114" dirty="0"/>
              <a:t>g</a:t>
            </a:r>
            <a:r>
              <a:rPr spc="-365" dirty="0"/>
              <a:t>U</a:t>
            </a:r>
            <a:r>
              <a:rPr spc="-200" dirty="0"/>
              <a:t>n</a:t>
            </a:r>
            <a:r>
              <a:rPr spc="-135" dirty="0"/>
              <a:t>i</a:t>
            </a:r>
            <a:r>
              <a:rPr spc="-160" dirty="0"/>
              <a:t>v</a:t>
            </a:r>
            <a:r>
              <a:rPr spc="-235" dirty="0"/>
              <a:t>e</a:t>
            </a:r>
            <a:r>
              <a:rPr spc="-120" dirty="0"/>
              <a:t>r</a:t>
            </a:r>
            <a:r>
              <a:rPr spc="-70" dirty="0"/>
              <a:t>s</a:t>
            </a:r>
            <a:r>
              <a:rPr spc="-135" dirty="0"/>
              <a:t>i</a:t>
            </a:r>
            <a:r>
              <a:rPr spc="-204" dirty="0"/>
              <a:t>t</a:t>
            </a:r>
            <a:r>
              <a:rPr spc="-15" dirty="0"/>
              <a:t>y  </a:t>
            </a:r>
            <a:r>
              <a:rPr spc="-165" dirty="0"/>
              <a:t>of</a:t>
            </a:r>
            <a:r>
              <a:rPr spc="-265" dirty="0"/>
              <a:t> </a:t>
            </a:r>
            <a:r>
              <a:rPr spc="-195" dirty="0"/>
              <a:t>Technology</a:t>
            </a:r>
          </a:p>
        </p:txBody>
      </p:sp>
      <p:sp>
        <p:nvSpPr>
          <p:cNvPr id="11" name="object 11"/>
          <p:cNvSpPr/>
          <p:nvPr/>
        </p:nvSpPr>
        <p:spPr>
          <a:xfrm>
            <a:off x="11782043" y="0"/>
            <a:ext cx="339851" cy="504444"/>
          </a:xfrm>
          <a:prstGeom prst="rect">
            <a:avLst/>
          </a:prstGeom>
          <a:blipFill>
            <a:blip r:embed="rId4" cstate="print"/>
            <a:stretch>
              <a:fillRect/>
            </a:stretch>
          </a:blipFill>
        </p:spPr>
        <p:txBody>
          <a:bodyPr wrap="square" lIns="0" tIns="0" rIns="0" bIns="0" rtlCol="0"/>
          <a:lstStyle/>
          <a:p>
            <a:endParaRPr/>
          </a:p>
        </p:txBody>
      </p:sp>
      <p:sp>
        <p:nvSpPr>
          <p:cNvPr id="12" name="object 12"/>
          <p:cNvSpPr txBox="1"/>
          <p:nvPr/>
        </p:nvSpPr>
        <p:spPr>
          <a:xfrm>
            <a:off x="11024361" y="46101"/>
            <a:ext cx="995044" cy="495300"/>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AdvancedTechniqueof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13" name="object 13"/>
          <p:cNvGrpSpPr/>
          <p:nvPr/>
        </p:nvGrpSpPr>
        <p:grpSpPr>
          <a:xfrm>
            <a:off x="3308603" y="2438400"/>
            <a:ext cx="4972050" cy="2268855"/>
            <a:chOff x="3308603" y="2438400"/>
            <a:chExt cx="4972050" cy="2268855"/>
          </a:xfrm>
        </p:grpSpPr>
        <p:sp>
          <p:nvSpPr>
            <p:cNvPr id="14" name="object 14"/>
            <p:cNvSpPr/>
            <p:nvPr/>
          </p:nvSpPr>
          <p:spPr>
            <a:xfrm>
              <a:off x="4097671" y="3788656"/>
              <a:ext cx="3473127" cy="346892"/>
            </a:xfrm>
            <a:prstGeom prst="rect">
              <a:avLst/>
            </a:prstGeom>
            <a:blipFill>
              <a:blip r:embed="rId6" cstate="print"/>
              <a:stretch>
                <a:fillRect/>
              </a:stretch>
            </a:blipFill>
          </p:spPr>
          <p:txBody>
            <a:bodyPr wrap="square" lIns="0" tIns="0" rIns="0" bIns="0" rtlCol="0"/>
            <a:lstStyle/>
            <a:p>
              <a:endParaRPr/>
            </a:p>
          </p:txBody>
        </p:sp>
        <p:sp>
          <p:nvSpPr>
            <p:cNvPr id="15" name="object 15"/>
            <p:cNvSpPr/>
            <p:nvPr/>
          </p:nvSpPr>
          <p:spPr>
            <a:xfrm>
              <a:off x="3308603" y="2438400"/>
              <a:ext cx="4972050" cy="2268474"/>
            </a:xfrm>
            <a:prstGeom prst="rect">
              <a:avLst/>
            </a:prstGeom>
            <a:blipFill>
              <a:blip r:embed="rId7" cstate="print"/>
              <a:stretch>
                <a:fillRect/>
              </a:stretch>
            </a:blipFill>
          </p:spPr>
          <p:txBody>
            <a:bodyPr wrap="square" lIns="0" tIns="0" rIns="0" bIns="0" rtlCol="0"/>
            <a:lstStyle/>
            <a:p>
              <a:endParaRPr/>
            </a:p>
          </p:txBody>
        </p:sp>
      </p:grpSp>
      <p:sp>
        <p:nvSpPr>
          <p:cNvPr id="16" name="object 16"/>
          <p:cNvSpPr txBox="1"/>
          <p:nvPr/>
        </p:nvSpPr>
        <p:spPr>
          <a:xfrm>
            <a:off x="3974972" y="2764993"/>
            <a:ext cx="3642360" cy="1245870"/>
          </a:xfrm>
          <a:prstGeom prst="rect">
            <a:avLst/>
          </a:prstGeom>
        </p:spPr>
        <p:txBody>
          <a:bodyPr vert="horz" wrap="square" lIns="0" tIns="13335" rIns="0" bIns="0" rtlCol="0">
            <a:spAutoFit/>
          </a:bodyPr>
          <a:lstStyle/>
          <a:p>
            <a:pPr marL="12700">
              <a:lnSpc>
                <a:spcPct val="100000"/>
              </a:lnSpc>
              <a:spcBef>
                <a:spcPts val="105"/>
              </a:spcBef>
            </a:pPr>
            <a:r>
              <a:rPr sz="8000" b="1" dirty="0">
                <a:solidFill>
                  <a:srgbClr val="001F5F"/>
                </a:solidFill>
                <a:latin typeface="Times New Roman" panose="02020603050405020304"/>
                <a:cs typeface="Times New Roman" panose="02020603050405020304"/>
              </a:rPr>
              <a:t>Thanks!</a:t>
            </a:r>
            <a:endParaRPr sz="8000">
              <a:latin typeface="Times New Roman" panose="02020603050405020304"/>
              <a:cs typeface="Times New Roman" panose="02020603050405020304"/>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39A0D5-34D9-8087-254B-1825EDF947DC}"/>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06ABA0EA-A780-92BE-2800-B8C18BF478EB}"/>
              </a:ext>
            </a:extLst>
          </p:cNvPr>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a:extLst>
              <a:ext uri="{FF2B5EF4-FFF2-40B4-BE49-F238E27FC236}">
                <a16:creationId xmlns:a16="http://schemas.microsoft.com/office/drawing/2014/main" id="{6B5CC0A3-F450-0284-47B6-378CE0A43B85}"/>
              </a:ext>
            </a:extLst>
          </p:cNvPr>
          <p:cNvGrpSpPr/>
          <p:nvPr/>
        </p:nvGrpSpPr>
        <p:grpSpPr>
          <a:xfrm>
            <a:off x="0" y="0"/>
            <a:ext cx="12192000" cy="603885"/>
            <a:chOff x="0" y="0"/>
            <a:chExt cx="12192000" cy="603885"/>
          </a:xfrm>
        </p:grpSpPr>
        <p:sp>
          <p:nvSpPr>
            <p:cNvPr id="4" name="object 4">
              <a:extLst>
                <a:ext uri="{FF2B5EF4-FFF2-40B4-BE49-F238E27FC236}">
                  <a16:creationId xmlns:a16="http://schemas.microsoft.com/office/drawing/2014/main" id="{C93D491C-E205-51FE-CC71-19C74BA7BDED}"/>
                </a:ext>
              </a:extLst>
            </p:cNvPr>
            <p:cNvSpPr/>
            <p:nvPr/>
          </p:nvSpPr>
          <p:spPr>
            <a:xfrm>
              <a:off x="0" y="0"/>
              <a:ext cx="12191999" cy="603503"/>
            </a:xfrm>
            <a:prstGeom prst="rect">
              <a:avLst/>
            </a:prstGeom>
            <a:blipFill>
              <a:blip r:embed="rId2" cstate="print"/>
              <a:stretch>
                <a:fillRect/>
              </a:stretch>
            </a:blipFill>
          </p:spPr>
          <p:txBody>
            <a:bodyPr wrap="square" lIns="0" tIns="0" rIns="0" bIns="0" rtlCol="0"/>
            <a:lstStyle/>
            <a:p>
              <a:endParaRPr/>
            </a:p>
          </p:txBody>
        </p:sp>
        <p:sp>
          <p:nvSpPr>
            <p:cNvPr id="5" name="object 5">
              <a:extLst>
                <a:ext uri="{FF2B5EF4-FFF2-40B4-BE49-F238E27FC236}">
                  <a16:creationId xmlns:a16="http://schemas.microsoft.com/office/drawing/2014/main" id="{199E5FE3-084A-B21F-D552-EEA247E41C40}"/>
                </a:ext>
              </a:extLst>
            </p:cNvPr>
            <p:cNvSpPr/>
            <p:nvPr/>
          </p:nvSpPr>
          <p:spPr>
            <a:xfrm>
              <a:off x="565403" y="126492"/>
              <a:ext cx="1888236" cy="464819"/>
            </a:xfrm>
            <a:prstGeom prst="rect">
              <a:avLst/>
            </a:prstGeom>
            <a:blipFill>
              <a:blip r:embed="rId3" cstate="print"/>
              <a:stretch>
                <a:fillRect/>
              </a:stretch>
            </a:blipFill>
          </p:spPr>
          <p:txBody>
            <a:bodyPr wrap="square" lIns="0" tIns="0" rIns="0" bIns="0" rtlCol="0"/>
            <a:lstStyle/>
            <a:p>
              <a:endParaRPr/>
            </a:p>
          </p:txBody>
        </p:sp>
        <p:sp>
          <p:nvSpPr>
            <p:cNvPr id="6" name="object 6">
              <a:extLst>
                <a:ext uri="{FF2B5EF4-FFF2-40B4-BE49-F238E27FC236}">
                  <a16:creationId xmlns:a16="http://schemas.microsoft.com/office/drawing/2014/main" id="{520174BA-5E7F-94E6-4D7D-3F33B1B5DDCF}"/>
                </a:ext>
              </a:extLst>
            </p:cNvPr>
            <p:cNvSpPr/>
            <p:nvPr/>
          </p:nvSpPr>
          <p:spPr>
            <a:xfrm>
              <a:off x="11756136" y="0"/>
              <a:ext cx="374903" cy="504444"/>
            </a:xfrm>
            <a:prstGeom prst="rect">
              <a:avLst/>
            </a:prstGeom>
            <a:blipFill>
              <a:blip r:embed="rId4" cstate="print"/>
              <a:stretch>
                <a:fillRect/>
              </a:stretch>
            </a:blipFill>
          </p:spPr>
          <p:txBody>
            <a:bodyPr wrap="square" lIns="0" tIns="0" rIns="0" bIns="0" rtlCol="0"/>
            <a:lstStyle/>
            <a:p>
              <a:endParaRPr/>
            </a:p>
          </p:txBody>
        </p:sp>
      </p:grpSp>
      <p:grpSp>
        <p:nvGrpSpPr>
          <p:cNvPr id="7" name="object 7">
            <a:extLst>
              <a:ext uri="{FF2B5EF4-FFF2-40B4-BE49-F238E27FC236}">
                <a16:creationId xmlns:a16="http://schemas.microsoft.com/office/drawing/2014/main" id="{84A1F0DB-253F-6B2E-F9C1-B23076F5CEAF}"/>
              </a:ext>
            </a:extLst>
          </p:cNvPr>
          <p:cNvGrpSpPr/>
          <p:nvPr/>
        </p:nvGrpSpPr>
        <p:grpSpPr>
          <a:xfrm>
            <a:off x="0" y="0"/>
            <a:ext cx="12192000" cy="603885"/>
            <a:chOff x="0" y="0"/>
            <a:chExt cx="12192000" cy="603885"/>
          </a:xfrm>
        </p:grpSpPr>
        <p:sp>
          <p:nvSpPr>
            <p:cNvPr id="8" name="object 8">
              <a:extLst>
                <a:ext uri="{FF2B5EF4-FFF2-40B4-BE49-F238E27FC236}">
                  <a16:creationId xmlns:a16="http://schemas.microsoft.com/office/drawing/2014/main" id="{698DEC81-27F5-37EB-EFDA-FBFE4DFA98C7}"/>
                </a:ext>
              </a:extLst>
            </p:cNvPr>
            <p:cNvSpPr/>
            <p:nvPr/>
          </p:nvSpPr>
          <p:spPr>
            <a:xfrm>
              <a:off x="0" y="0"/>
              <a:ext cx="12191999" cy="603503"/>
            </a:xfrm>
            <a:prstGeom prst="rect">
              <a:avLst/>
            </a:prstGeom>
            <a:blipFill>
              <a:blip r:embed="rId5" cstate="print"/>
              <a:stretch>
                <a:fillRect/>
              </a:stretch>
            </a:blipFill>
          </p:spPr>
          <p:txBody>
            <a:bodyPr wrap="square" lIns="0" tIns="0" rIns="0" bIns="0" rtlCol="0"/>
            <a:lstStyle/>
            <a:p>
              <a:endParaRPr/>
            </a:p>
          </p:txBody>
        </p:sp>
        <p:sp>
          <p:nvSpPr>
            <p:cNvPr id="9" name="object 9">
              <a:extLst>
                <a:ext uri="{FF2B5EF4-FFF2-40B4-BE49-F238E27FC236}">
                  <a16:creationId xmlns:a16="http://schemas.microsoft.com/office/drawing/2014/main" id="{9FB70338-E273-D803-3CA1-BC2438C5330C}"/>
                </a:ext>
              </a:extLst>
            </p:cNvPr>
            <p:cNvSpPr/>
            <p:nvPr/>
          </p:nvSpPr>
          <p:spPr>
            <a:xfrm>
              <a:off x="565403" y="126492"/>
              <a:ext cx="1888236" cy="464819"/>
            </a:xfrm>
            <a:prstGeom prst="rect">
              <a:avLst/>
            </a:prstGeom>
            <a:blipFill>
              <a:blip r:embed="rId3" cstate="print"/>
              <a:stretch>
                <a:fillRect/>
              </a:stretch>
            </a:blipFill>
          </p:spPr>
          <p:txBody>
            <a:bodyPr wrap="square" lIns="0" tIns="0" rIns="0" bIns="0" rtlCol="0"/>
            <a:lstStyle/>
            <a:p>
              <a:endParaRPr/>
            </a:p>
          </p:txBody>
        </p:sp>
      </p:grpSp>
      <p:sp>
        <p:nvSpPr>
          <p:cNvPr id="10" name="object 10">
            <a:extLst>
              <a:ext uri="{FF2B5EF4-FFF2-40B4-BE49-F238E27FC236}">
                <a16:creationId xmlns:a16="http://schemas.microsoft.com/office/drawing/2014/main" id="{28D7F961-FB0C-AF9F-1522-AF53E3CCB825}"/>
              </a:ext>
            </a:extLst>
          </p:cNvPr>
          <p:cNvSpPr txBox="1"/>
          <p:nvPr/>
        </p:nvSpPr>
        <p:spPr>
          <a:xfrm>
            <a:off x="644448" y="86614"/>
            <a:ext cx="1370330" cy="482600"/>
          </a:xfrm>
          <a:prstGeom prst="rect">
            <a:avLst/>
          </a:prstGeom>
        </p:spPr>
        <p:txBody>
          <a:bodyPr vert="horz" wrap="square" lIns="0" tIns="12700" rIns="0" bIns="0" rtlCol="0">
            <a:spAutoFit/>
          </a:bodyPr>
          <a:lstStyle/>
          <a:p>
            <a:pPr marL="12700" marR="5080">
              <a:lnSpc>
                <a:spcPct val="100000"/>
              </a:lnSpc>
              <a:spcBef>
                <a:spcPts val="100"/>
              </a:spcBef>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15" dirty="0">
                <a:solidFill>
                  <a:srgbClr val="FFFFFF"/>
                </a:solidFill>
                <a:latin typeface="Trebuchet MS" panose="020B0603020202020204"/>
                <a:cs typeface="Trebuchet MS" panose="020B0603020202020204"/>
              </a:rPr>
              <a:t>y  </a:t>
            </a:r>
            <a:r>
              <a:rPr sz="1500" spc="-165" dirty="0">
                <a:solidFill>
                  <a:srgbClr val="FFFFFF"/>
                </a:solidFill>
                <a:latin typeface="Trebuchet MS" panose="020B0603020202020204"/>
                <a:cs typeface="Trebuchet MS" panose="020B0603020202020204"/>
              </a:rPr>
              <a:t>of</a:t>
            </a:r>
            <a:r>
              <a:rPr sz="1500" spc="-265" dirty="0">
                <a:solidFill>
                  <a:srgbClr val="FFFFFF"/>
                </a:solidFill>
                <a:latin typeface="Trebuchet MS" panose="020B0603020202020204"/>
                <a:cs typeface="Trebuchet MS" panose="020B0603020202020204"/>
              </a:rPr>
              <a:t> </a:t>
            </a:r>
            <a:r>
              <a:rPr sz="1500" spc="-195" dirty="0">
                <a:solidFill>
                  <a:srgbClr val="FFFFFF"/>
                </a:solidFill>
                <a:latin typeface="Trebuchet MS" panose="020B0603020202020204"/>
                <a:cs typeface="Trebuchet MS" panose="020B0603020202020204"/>
              </a:rPr>
              <a:t>Technology</a:t>
            </a:r>
            <a:endParaRPr sz="1500">
              <a:latin typeface="Trebuchet MS" panose="020B0603020202020204"/>
              <a:cs typeface="Trebuchet MS" panose="020B0603020202020204"/>
            </a:endParaRPr>
          </a:p>
        </p:txBody>
      </p:sp>
      <p:sp>
        <p:nvSpPr>
          <p:cNvPr id="11" name="object 11">
            <a:extLst>
              <a:ext uri="{FF2B5EF4-FFF2-40B4-BE49-F238E27FC236}">
                <a16:creationId xmlns:a16="http://schemas.microsoft.com/office/drawing/2014/main" id="{B109E5BF-0709-23C9-707D-9A62DF87DB3A}"/>
              </a:ext>
            </a:extLst>
          </p:cNvPr>
          <p:cNvSpPr/>
          <p:nvPr/>
        </p:nvSpPr>
        <p:spPr>
          <a:xfrm>
            <a:off x="11782043" y="0"/>
            <a:ext cx="339851" cy="504444"/>
          </a:xfrm>
          <a:prstGeom prst="rect">
            <a:avLst/>
          </a:prstGeom>
          <a:blipFill>
            <a:blip r:embed="rId4" cstate="print"/>
            <a:stretch>
              <a:fillRect/>
            </a:stretch>
          </a:blipFill>
        </p:spPr>
        <p:txBody>
          <a:bodyPr wrap="square" lIns="0" tIns="0" rIns="0" bIns="0" rtlCol="0"/>
          <a:lstStyle/>
          <a:p>
            <a:endParaRPr/>
          </a:p>
        </p:txBody>
      </p:sp>
      <p:sp>
        <p:nvSpPr>
          <p:cNvPr id="12" name="object 12">
            <a:extLst>
              <a:ext uri="{FF2B5EF4-FFF2-40B4-BE49-F238E27FC236}">
                <a16:creationId xmlns:a16="http://schemas.microsoft.com/office/drawing/2014/main" id="{06D351C2-1BE0-A0AA-57A7-AA8542315184}"/>
              </a:ext>
            </a:extLst>
          </p:cNvPr>
          <p:cNvSpPr txBox="1"/>
          <p:nvPr/>
        </p:nvSpPr>
        <p:spPr>
          <a:xfrm>
            <a:off x="11024361" y="46101"/>
            <a:ext cx="995044" cy="495300"/>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AdvancedTechniqueof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13" name="object 13">
            <a:extLst>
              <a:ext uri="{FF2B5EF4-FFF2-40B4-BE49-F238E27FC236}">
                <a16:creationId xmlns:a16="http://schemas.microsoft.com/office/drawing/2014/main" id="{6371C5A8-5BB0-B528-334D-1EFA5DF9E3B8}"/>
              </a:ext>
            </a:extLst>
          </p:cNvPr>
          <p:cNvGrpSpPr/>
          <p:nvPr/>
        </p:nvGrpSpPr>
        <p:grpSpPr>
          <a:xfrm>
            <a:off x="4495226" y="301751"/>
            <a:ext cx="3096005" cy="1152905"/>
            <a:chOff x="4499611" y="406447"/>
            <a:chExt cx="3096005" cy="1152905"/>
          </a:xfrm>
        </p:grpSpPr>
        <p:sp>
          <p:nvSpPr>
            <p:cNvPr id="14" name="object 14">
              <a:extLst>
                <a:ext uri="{FF2B5EF4-FFF2-40B4-BE49-F238E27FC236}">
                  <a16:creationId xmlns:a16="http://schemas.microsoft.com/office/drawing/2014/main" id="{934978E0-A9E1-517F-0C58-FDCEDA30A8BB}"/>
                </a:ext>
              </a:extLst>
            </p:cNvPr>
            <p:cNvSpPr/>
            <p:nvPr/>
          </p:nvSpPr>
          <p:spPr>
            <a:xfrm>
              <a:off x="4832358" y="1112514"/>
              <a:ext cx="2430512" cy="173545"/>
            </a:xfrm>
            <a:prstGeom prst="rect">
              <a:avLst/>
            </a:prstGeom>
            <a:blipFill>
              <a:blip r:embed="rId6" cstate="print"/>
              <a:stretch>
                <a:fillRect/>
              </a:stretch>
            </a:blipFill>
          </p:spPr>
          <p:txBody>
            <a:bodyPr wrap="square" lIns="0" tIns="0" rIns="0" bIns="0" rtlCol="0"/>
            <a:lstStyle/>
            <a:p>
              <a:endParaRPr/>
            </a:p>
          </p:txBody>
        </p:sp>
        <p:sp>
          <p:nvSpPr>
            <p:cNvPr id="15" name="object 15">
              <a:extLst>
                <a:ext uri="{FF2B5EF4-FFF2-40B4-BE49-F238E27FC236}">
                  <a16:creationId xmlns:a16="http://schemas.microsoft.com/office/drawing/2014/main" id="{B1D8226E-2E0F-FDF5-E0E5-07F5C83845C7}"/>
                </a:ext>
              </a:extLst>
            </p:cNvPr>
            <p:cNvSpPr/>
            <p:nvPr/>
          </p:nvSpPr>
          <p:spPr>
            <a:xfrm>
              <a:off x="4499611" y="406447"/>
              <a:ext cx="3096005" cy="1152905"/>
            </a:xfrm>
            <a:prstGeom prst="rect">
              <a:avLst/>
            </a:prstGeom>
            <a:blipFill>
              <a:blip r:embed="rId7" cstate="print"/>
              <a:stretch>
                <a:fillRect/>
              </a:stretch>
            </a:blipFill>
          </p:spPr>
          <p:txBody>
            <a:bodyPr wrap="square" lIns="0" tIns="0" rIns="0" bIns="0" rtlCol="0"/>
            <a:lstStyle/>
            <a:p>
              <a:endParaRPr/>
            </a:p>
          </p:txBody>
        </p:sp>
      </p:grpSp>
      <p:sp>
        <p:nvSpPr>
          <p:cNvPr id="16" name="object 16">
            <a:extLst>
              <a:ext uri="{FF2B5EF4-FFF2-40B4-BE49-F238E27FC236}">
                <a16:creationId xmlns:a16="http://schemas.microsoft.com/office/drawing/2014/main" id="{06040CFB-A302-894C-3F1B-F5336374739F}"/>
              </a:ext>
            </a:extLst>
          </p:cNvPr>
          <p:cNvSpPr txBox="1"/>
          <p:nvPr/>
        </p:nvSpPr>
        <p:spPr>
          <a:xfrm>
            <a:off x="4829675" y="502158"/>
            <a:ext cx="2424430" cy="635000"/>
          </a:xfrm>
          <a:prstGeom prst="rect">
            <a:avLst/>
          </a:prstGeom>
        </p:spPr>
        <p:txBody>
          <a:bodyPr vert="horz" wrap="square" lIns="0" tIns="12065" rIns="0" bIns="0" rtlCol="0">
            <a:spAutoFit/>
          </a:bodyPr>
          <a:lstStyle/>
          <a:p>
            <a:pPr marL="12700">
              <a:lnSpc>
                <a:spcPct val="100000"/>
              </a:lnSpc>
              <a:spcBef>
                <a:spcPts val="95"/>
              </a:spcBef>
            </a:pPr>
            <a:r>
              <a:rPr sz="4000" b="1" spc="-5" dirty="0">
                <a:solidFill>
                  <a:srgbClr val="001F5F"/>
                </a:solidFill>
                <a:latin typeface="Times New Roman" panose="02020603050405020304"/>
                <a:cs typeface="Times New Roman" panose="02020603050405020304"/>
              </a:rPr>
              <a:t>Motivation</a:t>
            </a:r>
            <a:endParaRPr sz="4000">
              <a:latin typeface="Times New Roman" panose="02020603050405020304"/>
              <a:cs typeface="Times New Roman" panose="02020603050405020304"/>
            </a:endParaRPr>
          </a:p>
        </p:txBody>
      </p:sp>
      <p:pic>
        <p:nvPicPr>
          <p:cNvPr id="18" name="图片 17">
            <a:extLst>
              <a:ext uri="{FF2B5EF4-FFF2-40B4-BE49-F238E27FC236}">
                <a16:creationId xmlns:a16="http://schemas.microsoft.com/office/drawing/2014/main" id="{01BAA190-7BB9-0BBF-BE5E-FA5DCADF01EF}"/>
              </a:ext>
            </a:extLst>
          </p:cNvPr>
          <p:cNvPicPr>
            <a:picLocks noChangeAspect="1"/>
          </p:cNvPicPr>
          <p:nvPr/>
        </p:nvPicPr>
        <p:blipFill>
          <a:blip r:embed="rId8"/>
          <a:stretch>
            <a:fillRect/>
          </a:stretch>
        </p:blipFill>
        <p:spPr>
          <a:xfrm>
            <a:off x="37844" y="1255712"/>
            <a:ext cx="5823642" cy="5330199"/>
          </a:xfrm>
          <a:prstGeom prst="rect">
            <a:avLst/>
          </a:prstGeom>
        </p:spPr>
      </p:pic>
      <p:sp>
        <p:nvSpPr>
          <p:cNvPr id="17" name="文本框 16">
            <a:extLst>
              <a:ext uri="{FF2B5EF4-FFF2-40B4-BE49-F238E27FC236}">
                <a16:creationId xmlns:a16="http://schemas.microsoft.com/office/drawing/2014/main" id="{CD81AFBC-0FF2-0C67-D9C3-2C58B024F0B5}"/>
              </a:ext>
            </a:extLst>
          </p:cNvPr>
          <p:cNvSpPr txBox="1"/>
          <p:nvPr/>
        </p:nvSpPr>
        <p:spPr>
          <a:xfrm>
            <a:off x="6400800" y="2151727"/>
            <a:ext cx="5453938" cy="2554545"/>
          </a:xfrm>
          <a:prstGeom prst="rect">
            <a:avLst/>
          </a:prstGeom>
          <a:noFill/>
        </p:spPr>
        <p:txBody>
          <a:bodyPr wrap="square">
            <a:spAutoFit/>
          </a:bodyPr>
          <a:lstStyle/>
          <a:p>
            <a:pPr algn="just"/>
            <a:r>
              <a:rPr lang="zh-CN" altLang="en-US" sz="2000">
                <a:latin typeface="Times New Roman" panose="02020603050405020304" pitchFamily="18" charset="0"/>
                <a:cs typeface="Times New Roman" panose="02020603050405020304" pitchFamily="18" charset="0"/>
              </a:rPr>
              <a:t>Most existing few-shot class incremental learning methods for graphs assume that the model has access to the entire graph and learns by leveraging the global graph structure. However, newly formed subgraphs are often independent and not directly connected to previous subgraphs. Therefore, a new approach is needed to address this practical challenge.</a:t>
            </a:r>
          </a:p>
        </p:txBody>
      </p:sp>
    </p:spTree>
    <p:extLst>
      <p:ext uri="{BB962C8B-B14F-4D97-AF65-F5344CB8AC3E}">
        <p14:creationId xmlns:p14="http://schemas.microsoft.com/office/powerpoint/2010/main" val="19947317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565403" y="126492"/>
              <a:ext cx="1888236" cy="464819"/>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11756136" y="0"/>
              <a:ext cx="374903" cy="504444"/>
            </a:xfrm>
            <a:prstGeom prst="rect">
              <a:avLst/>
            </a:prstGeom>
            <a:blipFill>
              <a:blip r:embed="rId5" cstate="print"/>
              <a:stretch>
                <a:fillRect/>
              </a:stretch>
            </a:blipFill>
          </p:spPr>
          <p:txBody>
            <a:bodyPr wrap="square" lIns="0" tIns="0" rIns="0" bIns="0" rtlCol="0"/>
            <a:lstStyle/>
            <a:p>
              <a:endParaRPr/>
            </a:p>
          </p:txBody>
        </p:sp>
      </p:grpSp>
      <p:grpSp>
        <p:nvGrpSpPr>
          <p:cNvPr id="7" name="object 7"/>
          <p:cNvGrpSpPr/>
          <p:nvPr/>
        </p:nvGrpSpPr>
        <p:grpSpPr>
          <a:xfrm>
            <a:off x="0" y="0"/>
            <a:ext cx="12192000" cy="603885"/>
            <a:chOff x="0" y="0"/>
            <a:chExt cx="12192000" cy="603885"/>
          </a:xfrm>
        </p:grpSpPr>
        <p:sp>
          <p:nvSpPr>
            <p:cNvPr id="8" name="object 8"/>
            <p:cNvSpPr/>
            <p:nvPr/>
          </p:nvSpPr>
          <p:spPr>
            <a:xfrm>
              <a:off x="0" y="0"/>
              <a:ext cx="12191999" cy="603503"/>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565403" y="126492"/>
              <a:ext cx="1888236" cy="464819"/>
            </a:xfrm>
            <a:prstGeom prst="rect">
              <a:avLst/>
            </a:prstGeom>
            <a:blipFill>
              <a:blip r:embed="rId4" cstate="print"/>
              <a:stretch>
                <a:fillRect/>
              </a:stretch>
            </a:blipFill>
          </p:spPr>
          <p:txBody>
            <a:bodyPr wrap="square" lIns="0" tIns="0" rIns="0" bIns="0" rtlCol="0"/>
            <a:lstStyle/>
            <a:p>
              <a:endParaRPr/>
            </a:p>
          </p:txBody>
        </p:sp>
      </p:grpSp>
      <p:sp>
        <p:nvSpPr>
          <p:cNvPr id="10" name="object 10"/>
          <p:cNvSpPr txBox="1">
            <a:spLocks noGrp="1"/>
          </p:cNvSpPr>
          <p:nvPr>
            <p:ph type="title"/>
          </p:nvPr>
        </p:nvSpPr>
        <p:spPr>
          <a:prstGeom prst="rect">
            <a:avLst/>
          </a:prstGeom>
        </p:spPr>
        <p:txBody>
          <a:bodyPr vert="horz" wrap="square" lIns="0" tIns="12700" rIns="0" bIns="0" rtlCol="0">
            <a:spAutoFit/>
          </a:bodyPr>
          <a:lstStyle/>
          <a:p>
            <a:pPr marL="12700" marR="5080">
              <a:lnSpc>
                <a:spcPct val="100000"/>
              </a:lnSpc>
              <a:spcBef>
                <a:spcPts val="100"/>
              </a:spcBef>
            </a:pPr>
            <a:r>
              <a:rPr spc="-275" dirty="0"/>
              <a:t>C</a:t>
            </a:r>
            <a:r>
              <a:rPr spc="-204" dirty="0"/>
              <a:t>h</a:t>
            </a:r>
            <a:r>
              <a:rPr spc="-245" dirty="0"/>
              <a:t>o</a:t>
            </a:r>
            <a:r>
              <a:rPr spc="-175" dirty="0"/>
              <a:t>n</a:t>
            </a:r>
            <a:r>
              <a:rPr spc="-180" dirty="0"/>
              <a:t>g</a:t>
            </a:r>
            <a:r>
              <a:rPr spc="-240" dirty="0"/>
              <a:t>q</a:t>
            </a:r>
            <a:r>
              <a:rPr spc="-135" dirty="0"/>
              <a:t>i</a:t>
            </a:r>
            <a:r>
              <a:rPr spc="-180" dirty="0"/>
              <a:t>n</a:t>
            </a:r>
            <a:r>
              <a:rPr spc="114" dirty="0"/>
              <a:t>g</a:t>
            </a:r>
            <a:r>
              <a:rPr spc="-365" dirty="0"/>
              <a:t>U</a:t>
            </a:r>
            <a:r>
              <a:rPr spc="-200" dirty="0"/>
              <a:t>n</a:t>
            </a:r>
            <a:r>
              <a:rPr spc="-135" dirty="0"/>
              <a:t>i</a:t>
            </a:r>
            <a:r>
              <a:rPr spc="-160" dirty="0"/>
              <a:t>v</a:t>
            </a:r>
            <a:r>
              <a:rPr spc="-235" dirty="0"/>
              <a:t>e</a:t>
            </a:r>
            <a:r>
              <a:rPr spc="-120" dirty="0"/>
              <a:t>r</a:t>
            </a:r>
            <a:r>
              <a:rPr spc="-70" dirty="0"/>
              <a:t>s</a:t>
            </a:r>
            <a:r>
              <a:rPr spc="-135" dirty="0"/>
              <a:t>i</a:t>
            </a:r>
            <a:r>
              <a:rPr spc="-204" dirty="0"/>
              <a:t>t</a:t>
            </a:r>
            <a:r>
              <a:rPr spc="-15" dirty="0"/>
              <a:t>y  </a:t>
            </a:r>
            <a:r>
              <a:rPr spc="-165" dirty="0"/>
              <a:t>of</a:t>
            </a:r>
            <a:r>
              <a:rPr spc="-265" dirty="0"/>
              <a:t> </a:t>
            </a:r>
            <a:r>
              <a:rPr spc="-195" dirty="0"/>
              <a:t>Technology</a:t>
            </a:r>
          </a:p>
        </p:txBody>
      </p:sp>
      <p:sp>
        <p:nvSpPr>
          <p:cNvPr id="11" name="object 11"/>
          <p:cNvSpPr/>
          <p:nvPr/>
        </p:nvSpPr>
        <p:spPr>
          <a:xfrm>
            <a:off x="11782043" y="0"/>
            <a:ext cx="339851" cy="504444"/>
          </a:xfrm>
          <a:prstGeom prst="rect">
            <a:avLst/>
          </a:prstGeom>
          <a:blipFill>
            <a:blip r:embed="rId5" cstate="print"/>
            <a:stretch>
              <a:fillRect/>
            </a:stretch>
          </a:blipFill>
        </p:spPr>
        <p:txBody>
          <a:bodyPr wrap="square" lIns="0" tIns="0" rIns="0" bIns="0" rtlCol="0"/>
          <a:lstStyle/>
          <a:p>
            <a:endParaRPr/>
          </a:p>
        </p:txBody>
      </p:sp>
      <p:sp>
        <p:nvSpPr>
          <p:cNvPr id="12" name="object 12"/>
          <p:cNvSpPr txBox="1"/>
          <p:nvPr/>
        </p:nvSpPr>
        <p:spPr>
          <a:xfrm>
            <a:off x="11024361" y="46101"/>
            <a:ext cx="995044" cy="495300"/>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AdvancedTechniqueof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13" name="object 13"/>
          <p:cNvGrpSpPr/>
          <p:nvPr/>
        </p:nvGrpSpPr>
        <p:grpSpPr>
          <a:xfrm>
            <a:off x="4636006" y="248776"/>
            <a:ext cx="2783840" cy="1153160"/>
            <a:chOff x="4639055" y="339852"/>
            <a:chExt cx="2783840" cy="1153160"/>
          </a:xfrm>
        </p:grpSpPr>
        <p:sp>
          <p:nvSpPr>
            <p:cNvPr id="14" name="object 14"/>
            <p:cNvSpPr/>
            <p:nvPr/>
          </p:nvSpPr>
          <p:spPr>
            <a:xfrm>
              <a:off x="4981671" y="1025647"/>
              <a:ext cx="2078557" cy="173545"/>
            </a:xfrm>
            <a:prstGeom prst="rect">
              <a:avLst/>
            </a:prstGeom>
            <a:blipFill>
              <a:blip r:embed="rId7" cstate="print"/>
              <a:stretch>
                <a:fillRect/>
              </a:stretch>
            </a:blipFill>
          </p:spPr>
          <p:txBody>
            <a:bodyPr wrap="square" lIns="0" tIns="0" rIns="0" bIns="0" rtlCol="0"/>
            <a:lstStyle/>
            <a:p>
              <a:endParaRPr/>
            </a:p>
          </p:txBody>
        </p:sp>
        <p:sp>
          <p:nvSpPr>
            <p:cNvPr id="15" name="object 15"/>
            <p:cNvSpPr/>
            <p:nvPr/>
          </p:nvSpPr>
          <p:spPr>
            <a:xfrm>
              <a:off x="4639055" y="339852"/>
              <a:ext cx="2783586" cy="1152906"/>
            </a:xfrm>
            <a:prstGeom prst="rect">
              <a:avLst/>
            </a:prstGeom>
            <a:blipFill>
              <a:blip r:embed="rId8" cstate="print"/>
              <a:stretch>
                <a:fillRect/>
              </a:stretch>
            </a:blipFill>
          </p:spPr>
          <p:txBody>
            <a:bodyPr wrap="square" lIns="0" tIns="0" rIns="0" bIns="0" rtlCol="0"/>
            <a:lstStyle/>
            <a:p>
              <a:endParaRPr/>
            </a:p>
          </p:txBody>
        </p:sp>
      </p:grpSp>
      <p:sp>
        <p:nvSpPr>
          <p:cNvPr id="16" name="object 16"/>
          <p:cNvSpPr txBox="1"/>
          <p:nvPr/>
        </p:nvSpPr>
        <p:spPr>
          <a:xfrm>
            <a:off x="4970969" y="440911"/>
            <a:ext cx="2113915" cy="635000"/>
          </a:xfrm>
          <a:prstGeom prst="rect">
            <a:avLst/>
          </a:prstGeom>
        </p:spPr>
        <p:txBody>
          <a:bodyPr vert="horz" wrap="square" lIns="0" tIns="12065" rIns="0" bIns="0" rtlCol="0">
            <a:spAutoFit/>
          </a:bodyPr>
          <a:lstStyle/>
          <a:p>
            <a:pPr marL="12700">
              <a:lnSpc>
                <a:spcPct val="100000"/>
              </a:lnSpc>
              <a:spcBef>
                <a:spcPts val="95"/>
              </a:spcBef>
            </a:pPr>
            <a:r>
              <a:rPr sz="4000" b="1" spc="-5" dirty="0">
                <a:solidFill>
                  <a:srgbClr val="001F5F"/>
                </a:solidFill>
                <a:latin typeface="Times New Roman" panose="02020603050405020304"/>
                <a:cs typeface="Times New Roman" panose="02020603050405020304"/>
              </a:rPr>
              <a:t>Overview</a:t>
            </a:r>
            <a:endParaRPr sz="4000" dirty="0">
              <a:latin typeface="Times New Roman" panose="02020603050405020304"/>
              <a:cs typeface="Times New Roman" panose="02020603050405020304"/>
            </a:endParaRPr>
          </a:p>
        </p:txBody>
      </p:sp>
      <p:pic>
        <p:nvPicPr>
          <p:cNvPr id="18" name="图片 17">
            <a:extLst>
              <a:ext uri="{FF2B5EF4-FFF2-40B4-BE49-F238E27FC236}">
                <a16:creationId xmlns:a16="http://schemas.microsoft.com/office/drawing/2014/main" id="{44783FC4-AA2E-2C29-65F8-A18231A4958E}"/>
              </a:ext>
            </a:extLst>
          </p:cNvPr>
          <p:cNvPicPr>
            <a:picLocks noChangeAspect="1"/>
          </p:cNvPicPr>
          <p:nvPr/>
        </p:nvPicPr>
        <p:blipFill>
          <a:blip r:embed="rId9"/>
          <a:stretch>
            <a:fillRect/>
          </a:stretch>
        </p:blipFill>
        <p:spPr>
          <a:xfrm>
            <a:off x="2056765" y="1108116"/>
            <a:ext cx="8078468" cy="572386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565403" y="126492"/>
              <a:ext cx="1888236" cy="464819"/>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1756136" y="0"/>
              <a:ext cx="374903" cy="504444"/>
            </a:xfrm>
            <a:prstGeom prst="rect">
              <a:avLst/>
            </a:prstGeom>
            <a:blipFill>
              <a:blip r:embed="rId4" cstate="print"/>
              <a:stretch>
                <a:fillRect/>
              </a:stretch>
            </a:blipFill>
          </p:spPr>
          <p:txBody>
            <a:bodyPr wrap="square" lIns="0" tIns="0" rIns="0" bIns="0" rtlCol="0"/>
            <a:lstStyle/>
            <a:p>
              <a:endParaRPr/>
            </a:p>
          </p:txBody>
        </p:sp>
      </p:grpSp>
      <p:grpSp>
        <p:nvGrpSpPr>
          <p:cNvPr id="7" name="object 7"/>
          <p:cNvGrpSpPr/>
          <p:nvPr/>
        </p:nvGrpSpPr>
        <p:grpSpPr>
          <a:xfrm>
            <a:off x="0" y="0"/>
            <a:ext cx="12192000" cy="603885"/>
            <a:chOff x="0" y="0"/>
            <a:chExt cx="12192000" cy="603885"/>
          </a:xfrm>
        </p:grpSpPr>
        <p:sp>
          <p:nvSpPr>
            <p:cNvPr id="8" name="object 8"/>
            <p:cNvSpPr/>
            <p:nvPr/>
          </p:nvSpPr>
          <p:spPr>
            <a:xfrm>
              <a:off x="0" y="0"/>
              <a:ext cx="12191999" cy="603503"/>
            </a:xfrm>
            <a:prstGeom prst="rect">
              <a:avLst/>
            </a:prstGeom>
            <a:blipFill>
              <a:blip r:embed="rId5" cstate="print"/>
              <a:stretch>
                <a:fillRect/>
              </a:stretch>
            </a:blipFill>
          </p:spPr>
          <p:txBody>
            <a:bodyPr wrap="square" lIns="0" tIns="0" rIns="0" bIns="0" rtlCol="0"/>
            <a:lstStyle/>
            <a:p>
              <a:endParaRPr/>
            </a:p>
          </p:txBody>
        </p:sp>
        <p:sp>
          <p:nvSpPr>
            <p:cNvPr id="9" name="object 9"/>
            <p:cNvSpPr/>
            <p:nvPr/>
          </p:nvSpPr>
          <p:spPr>
            <a:xfrm>
              <a:off x="565403" y="126492"/>
              <a:ext cx="1888236" cy="464819"/>
            </a:xfrm>
            <a:prstGeom prst="rect">
              <a:avLst/>
            </a:prstGeom>
            <a:blipFill>
              <a:blip r:embed="rId3" cstate="print"/>
              <a:stretch>
                <a:fillRect/>
              </a:stretch>
            </a:blipFill>
          </p:spPr>
          <p:txBody>
            <a:bodyPr wrap="square" lIns="0" tIns="0" rIns="0" bIns="0" rtlCol="0"/>
            <a:lstStyle/>
            <a:p>
              <a:endParaRPr/>
            </a:p>
          </p:txBody>
        </p:sp>
      </p:grpSp>
      <p:sp>
        <p:nvSpPr>
          <p:cNvPr id="10" name="object 10"/>
          <p:cNvSpPr txBox="1">
            <a:spLocks noGrp="1"/>
          </p:cNvSpPr>
          <p:nvPr>
            <p:ph type="title"/>
          </p:nvPr>
        </p:nvSpPr>
        <p:spPr>
          <a:prstGeom prst="rect">
            <a:avLst/>
          </a:prstGeom>
        </p:spPr>
        <p:txBody>
          <a:bodyPr vert="horz" wrap="square" lIns="0" tIns="12700" rIns="0" bIns="0" rtlCol="0">
            <a:spAutoFit/>
          </a:bodyPr>
          <a:lstStyle/>
          <a:p>
            <a:pPr marL="12700" marR="5080">
              <a:lnSpc>
                <a:spcPct val="100000"/>
              </a:lnSpc>
              <a:spcBef>
                <a:spcPts val="100"/>
              </a:spcBef>
            </a:pPr>
            <a:r>
              <a:rPr spc="-275" dirty="0"/>
              <a:t>C</a:t>
            </a:r>
            <a:r>
              <a:rPr spc="-204" dirty="0"/>
              <a:t>h</a:t>
            </a:r>
            <a:r>
              <a:rPr spc="-245" dirty="0"/>
              <a:t>o</a:t>
            </a:r>
            <a:r>
              <a:rPr spc="-175" dirty="0"/>
              <a:t>n</a:t>
            </a:r>
            <a:r>
              <a:rPr spc="-180" dirty="0"/>
              <a:t>g</a:t>
            </a:r>
            <a:r>
              <a:rPr spc="-240" dirty="0"/>
              <a:t>q</a:t>
            </a:r>
            <a:r>
              <a:rPr spc="-135" dirty="0"/>
              <a:t>i</a:t>
            </a:r>
            <a:r>
              <a:rPr spc="-180" dirty="0"/>
              <a:t>n</a:t>
            </a:r>
            <a:r>
              <a:rPr spc="114" dirty="0"/>
              <a:t>g</a:t>
            </a:r>
            <a:r>
              <a:rPr spc="-365" dirty="0"/>
              <a:t>U</a:t>
            </a:r>
            <a:r>
              <a:rPr spc="-200" dirty="0"/>
              <a:t>n</a:t>
            </a:r>
            <a:r>
              <a:rPr spc="-135" dirty="0"/>
              <a:t>i</a:t>
            </a:r>
            <a:r>
              <a:rPr spc="-160" dirty="0"/>
              <a:t>v</a:t>
            </a:r>
            <a:r>
              <a:rPr spc="-235" dirty="0"/>
              <a:t>e</a:t>
            </a:r>
            <a:r>
              <a:rPr spc="-120" dirty="0"/>
              <a:t>r</a:t>
            </a:r>
            <a:r>
              <a:rPr spc="-70" dirty="0"/>
              <a:t>s</a:t>
            </a:r>
            <a:r>
              <a:rPr spc="-135" dirty="0"/>
              <a:t>i</a:t>
            </a:r>
            <a:r>
              <a:rPr spc="-204" dirty="0"/>
              <a:t>t</a:t>
            </a:r>
            <a:r>
              <a:rPr spc="-15" dirty="0"/>
              <a:t>y  </a:t>
            </a:r>
            <a:r>
              <a:rPr spc="-165" dirty="0"/>
              <a:t>of</a:t>
            </a:r>
            <a:r>
              <a:rPr spc="-265" dirty="0"/>
              <a:t> </a:t>
            </a:r>
            <a:r>
              <a:rPr spc="-195" dirty="0"/>
              <a:t>Technology</a:t>
            </a:r>
          </a:p>
        </p:txBody>
      </p:sp>
      <p:sp>
        <p:nvSpPr>
          <p:cNvPr id="11" name="object 11"/>
          <p:cNvSpPr/>
          <p:nvPr/>
        </p:nvSpPr>
        <p:spPr>
          <a:xfrm>
            <a:off x="11782043" y="0"/>
            <a:ext cx="339851" cy="504444"/>
          </a:xfrm>
          <a:prstGeom prst="rect">
            <a:avLst/>
          </a:prstGeom>
          <a:blipFill>
            <a:blip r:embed="rId4" cstate="print"/>
            <a:stretch>
              <a:fillRect/>
            </a:stretch>
          </a:blipFill>
        </p:spPr>
        <p:txBody>
          <a:bodyPr wrap="square" lIns="0" tIns="0" rIns="0" bIns="0" rtlCol="0"/>
          <a:lstStyle/>
          <a:p>
            <a:endParaRPr/>
          </a:p>
        </p:txBody>
      </p:sp>
      <p:sp>
        <p:nvSpPr>
          <p:cNvPr id="12" name="object 12"/>
          <p:cNvSpPr txBox="1"/>
          <p:nvPr/>
        </p:nvSpPr>
        <p:spPr>
          <a:xfrm>
            <a:off x="11024361" y="46101"/>
            <a:ext cx="995044" cy="495300"/>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AdvancedTechniqueof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sp>
        <p:nvSpPr>
          <p:cNvPr id="51" name="object 16">
            <a:extLst>
              <a:ext uri="{FF2B5EF4-FFF2-40B4-BE49-F238E27FC236}">
                <a16:creationId xmlns:a16="http://schemas.microsoft.com/office/drawing/2014/main" id="{E0AF4815-9D4C-E1AC-7C47-68F4C7FFCB24}"/>
              </a:ext>
            </a:extLst>
          </p:cNvPr>
          <p:cNvSpPr txBox="1"/>
          <p:nvPr/>
        </p:nvSpPr>
        <p:spPr>
          <a:xfrm>
            <a:off x="5321299" y="457200"/>
            <a:ext cx="1549400" cy="574040"/>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001F5F"/>
                </a:solidFill>
                <a:effectLst>
                  <a:reflection blurRad="6350" stA="50000" endA="300" endPos="50000" dist="29997" dir="5400000" sy="-100000" algn="bl" rotWithShape="0"/>
                </a:effectLst>
                <a:latin typeface="Times New Roman" panose="02020603050405020304"/>
                <a:cs typeface="Times New Roman" panose="02020603050405020304"/>
              </a:rPr>
              <a:t>Method</a:t>
            </a:r>
            <a:endParaRPr sz="3600" dirty="0">
              <a:effectLst>
                <a:reflection blurRad="6350" stA="50000" endA="300" endPos="50000" dist="29997" dir="5400000" sy="-100000" algn="bl" rotWithShape="0"/>
              </a:effectLst>
              <a:latin typeface="Times New Roman" panose="02020603050405020304"/>
              <a:cs typeface="Times New Roman" panose="02020603050405020304"/>
            </a:endParaRPr>
          </a:p>
        </p:txBody>
      </p:sp>
      <p:pic>
        <p:nvPicPr>
          <p:cNvPr id="14" name="图片 13">
            <a:extLst>
              <a:ext uri="{FF2B5EF4-FFF2-40B4-BE49-F238E27FC236}">
                <a16:creationId xmlns:a16="http://schemas.microsoft.com/office/drawing/2014/main" id="{63BDFAD3-A500-8FD9-4806-CFA42D80C9F2}"/>
              </a:ext>
            </a:extLst>
          </p:cNvPr>
          <p:cNvPicPr>
            <a:picLocks noChangeAspect="1"/>
          </p:cNvPicPr>
          <p:nvPr/>
        </p:nvPicPr>
        <p:blipFill>
          <a:blip r:embed="rId6"/>
          <a:stretch>
            <a:fillRect/>
          </a:stretch>
        </p:blipFill>
        <p:spPr>
          <a:xfrm>
            <a:off x="6174290" y="1466608"/>
            <a:ext cx="6024060" cy="1078819"/>
          </a:xfrm>
          <a:prstGeom prst="rect">
            <a:avLst/>
          </a:prstGeom>
        </p:spPr>
      </p:pic>
      <p:pic>
        <p:nvPicPr>
          <p:cNvPr id="16" name="图片 15">
            <a:extLst>
              <a:ext uri="{FF2B5EF4-FFF2-40B4-BE49-F238E27FC236}">
                <a16:creationId xmlns:a16="http://schemas.microsoft.com/office/drawing/2014/main" id="{1801FBFB-7F7E-1C0D-2FAC-03CF142D1631}"/>
              </a:ext>
            </a:extLst>
          </p:cNvPr>
          <p:cNvPicPr>
            <a:picLocks noChangeAspect="1"/>
          </p:cNvPicPr>
          <p:nvPr/>
        </p:nvPicPr>
        <p:blipFill>
          <a:blip r:embed="rId7"/>
          <a:stretch>
            <a:fillRect/>
          </a:stretch>
        </p:blipFill>
        <p:spPr>
          <a:xfrm>
            <a:off x="6477000" y="2999793"/>
            <a:ext cx="5715000" cy="901948"/>
          </a:xfrm>
          <a:prstGeom prst="rect">
            <a:avLst/>
          </a:prstGeom>
        </p:spPr>
      </p:pic>
      <p:pic>
        <p:nvPicPr>
          <p:cNvPr id="20" name="图片 19">
            <a:extLst>
              <a:ext uri="{FF2B5EF4-FFF2-40B4-BE49-F238E27FC236}">
                <a16:creationId xmlns:a16="http://schemas.microsoft.com/office/drawing/2014/main" id="{04112D21-7648-7BBF-4BEA-90C979D623C2}"/>
              </a:ext>
            </a:extLst>
          </p:cNvPr>
          <p:cNvPicPr>
            <a:picLocks noChangeAspect="1"/>
          </p:cNvPicPr>
          <p:nvPr/>
        </p:nvPicPr>
        <p:blipFill>
          <a:blip r:embed="rId8"/>
          <a:stretch>
            <a:fillRect/>
          </a:stretch>
        </p:blipFill>
        <p:spPr>
          <a:xfrm>
            <a:off x="6350" y="1942130"/>
            <a:ext cx="6136191" cy="2924999"/>
          </a:xfrm>
          <a:prstGeom prst="rect">
            <a:avLst/>
          </a:prstGeom>
        </p:spPr>
      </p:pic>
      <p:pic>
        <p:nvPicPr>
          <p:cNvPr id="18" name="图片 17">
            <a:extLst>
              <a:ext uri="{FF2B5EF4-FFF2-40B4-BE49-F238E27FC236}">
                <a16:creationId xmlns:a16="http://schemas.microsoft.com/office/drawing/2014/main" id="{0CB5612E-1D48-1E5E-1A70-997CFAC9F73F}"/>
              </a:ext>
            </a:extLst>
          </p:cNvPr>
          <p:cNvPicPr>
            <a:picLocks noChangeAspect="1"/>
          </p:cNvPicPr>
          <p:nvPr/>
        </p:nvPicPr>
        <p:blipFill>
          <a:blip r:embed="rId9"/>
          <a:stretch>
            <a:fillRect/>
          </a:stretch>
        </p:blipFill>
        <p:spPr>
          <a:xfrm>
            <a:off x="5039534" y="4312574"/>
            <a:ext cx="7158816" cy="94716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362E23-7420-4021-1AC6-4A68D137DB69}"/>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A6E38898-2574-E70E-5928-DA558D40944F}"/>
              </a:ext>
            </a:extLst>
          </p:cNvPr>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a:extLst>
              <a:ext uri="{FF2B5EF4-FFF2-40B4-BE49-F238E27FC236}">
                <a16:creationId xmlns:a16="http://schemas.microsoft.com/office/drawing/2014/main" id="{B08E1102-5573-E631-98D3-A8F9366E3778}"/>
              </a:ext>
            </a:extLst>
          </p:cNvPr>
          <p:cNvGrpSpPr/>
          <p:nvPr/>
        </p:nvGrpSpPr>
        <p:grpSpPr>
          <a:xfrm>
            <a:off x="0" y="0"/>
            <a:ext cx="12192000" cy="603885"/>
            <a:chOff x="0" y="0"/>
            <a:chExt cx="12192000" cy="603885"/>
          </a:xfrm>
        </p:grpSpPr>
        <p:sp>
          <p:nvSpPr>
            <p:cNvPr id="4" name="object 4">
              <a:extLst>
                <a:ext uri="{FF2B5EF4-FFF2-40B4-BE49-F238E27FC236}">
                  <a16:creationId xmlns:a16="http://schemas.microsoft.com/office/drawing/2014/main" id="{A07FB103-D845-01B1-ABE0-49D2848A8CB5}"/>
                </a:ext>
              </a:extLst>
            </p:cNvPr>
            <p:cNvSpPr/>
            <p:nvPr/>
          </p:nvSpPr>
          <p:spPr>
            <a:xfrm>
              <a:off x="0" y="0"/>
              <a:ext cx="12191999" cy="603503"/>
            </a:xfrm>
            <a:prstGeom prst="rect">
              <a:avLst/>
            </a:prstGeom>
            <a:blipFill>
              <a:blip r:embed="rId2" cstate="print"/>
              <a:stretch>
                <a:fillRect/>
              </a:stretch>
            </a:blipFill>
          </p:spPr>
          <p:txBody>
            <a:bodyPr wrap="square" lIns="0" tIns="0" rIns="0" bIns="0" rtlCol="0"/>
            <a:lstStyle/>
            <a:p>
              <a:endParaRPr/>
            </a:p>
          </p:txBody>
        </p:sp>
        <p:sp>
          <p:nvSpPr>
            <p:cNvPr id="5" name="object 5">
              <a:extLst>
                <a:ext uri="{FF2B5EF4-FFF2-40B4-BE49-F238E27FC236}">
                  <a16:creationId xmlns:a16="http://schemas.microsoft.com/office/drawing/2014/main" id="{492DEE72-E9DE-BE25-08E7-60B3926BA7C2}"/>
                </a:ext>
              </a:extLst>
            </p:cNvPr>
            <p:cNvSpPr/>
            <p:nvPr/>
          </p:nvSpPr>
          <p:spPr>
            <a:xfrm>
              <a:off x="565403" y="126492"/>
              <a:ext cx="1888236" cy="464819"/>
            </a:xfrm>
            <a:prstGeom prst="rect">
              <a:avLst/>
            </a:prstGeom>
            <a:blipFill>
              <a:blip r:embed="rId3" cstate="print"/>
              <a:stretch>
                <a:fillRect/>
              </a:stretch>
            </a:blipFill>
          </p:spPr>
          <p:txBody>
            <a:bodyPr wrap="square" lIns="0" tIns="0" rIns="0" bIns="0" rtlCol="0"/>
            <a:lstStyle/>
            <a:p>
              <a:endParaRPr/>
            </a:p>
          </p:txBody>
        </p:sp>
        <p:sp>
          <p:nvSpPr>
            <p:cNvPr id="6" name="object 6">
              <a:extLst>
                <a:ext uri="{FF2B5EF4-FFF2-40B4-BE49-F238E27FC236}">
                  <a16:creationId xmlns:a16="http://schemas.microsoft.com/office/drawing/2014/main" id="{ED4FED60-1EBB-1474-A1DA-95EBD0A7294B}"/>
                </a:ext>
              </a:extLst>
            </p:cNvPr>
            <p:cNvSpPr/>
            <p:nvPr/>
          </p:nvSpPr>
          <p:spPr>
            <a:xfrm>
              <a:off x="11756136" y="0"/>
              <a:ext cx="374903" cy="504444"/>
            </a:xfrm>
            <a:prstGeom prst="rect">
              <a:avLst/>
            </a:prstGeom>
            <a:blipFill>
              <a:blip r:embed="rId4" cstate="print"/>
              <a:stretch>
                <a:fillRect/>
              </a:stretch>
            </a:blipFill>
          </p:spPr>
          <p:txBody>
            <a:bodyPr wrap="square" lIns="0" tIns="0" rIns="0" bIns="0" rtlCol="0"/>
            <a:lstStyle/>
            <a:p>
              <a:endParaRPr/>
            </a:p>
          </p:txBody>
        </p:sp>
      </p:grpSp>
      <p:grpSp>
        <p:nvGrpSpPr>
          <p:cNvPr id="7" name="object 7">
            <a:extLst>
              <a:ext uri="{FF2B5EF4-FFF2-40B4-BE49-F238E27FC236}">
                <a16:creationId xmlns:a16="http://schemas.microsoft.com/office/drawing/2014/main" id="{632132C9-7E43-5460-053D-F07EDBA53FE2}"/>
              </a:ext>
            </a:extLst>
          </p:cNvPr>
          <p:cNvGrpSpPr/>
          <p:nvPr/>
        </p:nvGrpSpPr>
        <p:grpSpPr>
          <a:xfrm>
            <a:off x="0" y="0"/>
            <a:ext cx="12192000" cy="603885"/>
            <a:chOff x="0" y="0"/>
            <a:chExt cx="12192000" cy="603885"/>
          </a:xfrm>
        </p:grpSpPr>
        <p:sp>
          <p:nvSpPr>
            <p:cNvPr id="8" name="object 8">
              <a:extLst>
                <a:ext uri="{FF2B5EF4-FFF2-40B4-BE49-F238E27FC236}">
                  <a16:creationId xmlns:a16="http://schemas.microsoft.com/office/drawing/2014/main" id="{7CE8071B-0732-1799-DD6E-7F12BE9F0495}"/>
                </a:ext>
              </a:extLst>
            </p:cNvPr>
            <p:cNvSpPr/>
            <p:nvPr/>
          </p:nvSpPr>
          <p:spPr>
            <a:xfrm>
              <a:off x="0" y="0"/>
              <a:ext cx="12191999" cy="603503"/>
            </a:xfrm>
            <a:prstGeom prst="rect">
              <a:avLst/>
            </a:prstGeom>
            <a:blipFill>
              <a:blip r:embed="rId5" cstate="print"/>
              <a:stretch>
                <a:fillRect/>
              </a:stretch>
            </a:blipFill>
          </p:spPr>
          <p:txBody>
            <a:bodyPr wrap="square" lIns="0" tIns="0" rIns="0" bIns="0" rtlCol="0"/>
            <a:lstStyle/>
            <a:p>
              <a:endParaRPr/>
            </a:p>
          </p:txBody>
        </p:sp>
        <p:sp>
          <p:nvSpPr>
            <p:cNvPr id="9" name="object 9">
              <a:extLst>
                <a:ext uri="{FF2B5EF4-FFF2-40B4-BE49-F238E27FC236}">
                  <a16:creationId xmlns:a16="http://schemas.microsoft.com/office/drawing/2014/main" id="{CE7BB8A8-D547-1920-FCE5-D44BC1E5A6DE}"/>
                </a:ext>
              </a:extLst>
            </p:cNvPr>
            <p:cNvSpPr/>
            <p:nvPr/>
          </p:nvSpPr>
          <p:spPr>
            <a:xfrm>
              <a:off x="565403" y="126492"/>
              <a:ext cx="1888236" cy="464819"/>
            </a:xfrm>
            <a:prstGeom prst="rect">
              <a:avLst/>
            </a:prstGeom>
            <a:blipFill>
              <a:blip r:embed="rId3" cstate="print"/>
              <a:stretch>
                <a:fillRect/>
              </a:stretch>
            </a:blipFill>
          </p:spPr>
          <p:txBody>
            <a:bodyPr wrap="square" lIns="0" tIns="0" rIns="0" bIns="0" rtlCol="0"/>
            <a:lstStyle/>
            <a:p>
              <a:endParaRPr/>
            </a:p>
          </p:txBody>
        </p:sp>
      </p:grpSp>
      <p:sp>
        <p:nvSpPr>
          <p:cNvPr id="10" name="object 10">
            <a:extLst>
              <a:ext uri="{FF2B5EF4-FFF2-40B4-BE49-F238E27FC236}">
                <a16:creationId xmlns:a16="http://schemas.microsoft.com/office/drawing/2014/main" id="{3A8758B7-1BE7-A860-C8A0-39ED9F50B7B9}"/>
              </a:ext>
            </a:extLst>
          </p:cNvPr>
          <p:cNvSpPr txBox="1">
            <a:spLocks noGrp="1"/>
          </p:cNvSpPr>
          <p:nvPr>
            <p:ph type="title"/>
          </p:nvPr>
        </p:nvSpPr>
        <p:spPr>
          <a:prstGeom prst="rect">
            <a:avLst/>
          </a:prstGeom>
        </p:spPr>
        <p:txBody>
          <a:bodyPr vert="horz" wrap="square" lIns="0" tIns="12700" rIns="0" bIns="0" rtlCol="0">
            <a:spAutoFit/>
          </a:bodyPr>
          <a:lstStyle/>
          <a:p>
            <a:pPr marL="12700" marR="5080">
              <a:lnSpc>
                <a:spcPct val="100000"/>
              </a:lnSpc>
              <a:spcBef>
                <a:spcPts val="100"/>
              </a:spcBef>
            </a:pPr>
            <a:r>
              <a:rPr spc="-275" dirty="0"/>
              <a:t>C</a:t>
            </a:r>
            <a:r>
              <a:rPr spc="-204" dirty="0"/>
              <a:t>h</a:t>
            </a:r>
            <a:r>
              <a:rPr spc="-245" dirty="0"/>
              <a:t>o</a:t>
            </a:r>
            <a:r>
              <a:rPr spc="-175" dirty="0"/>
              <a:t>n</a:t>
            </a:r>
            <a:r>
              <a:rPr spc="-180" dirty="0"/>
              <a:t>g</a:t>
            </a:r>
            <a:r>
              <a:rPr spc="-240" dirty="0"/>
              <a:t>q</a:t>
            </a:r>
            <a:r>
              <a:rPr spc="-135" dirty="0"/>
              <a:t>i</a:t>
            </a:r>
            <a:r>
              <a:rPr spc="-180" dirty="0"/>
              <a:t>n</a:t>
            </a:r>
            <a:r>
              <a:rPr spc="114" dirty="0"/>
              <a:t>g</a:t>
            </a:r>
            <a:r>
              <a:rPr spc="-365" dirty="0"/>
              <a:t>U</a:t>
            </a:r>
            <a:r>
              <a:rPr spc="-200" dirty="0"/>
              <a:t>n</a:t>
            </a:r>
            <a:r>
              <a:rPr spc="-135" dirty="0"/>
              <a:t>i</a:t>
            </a:r>
            <a:r>
              <a:rPr spc="-160" dirty="0"/>
              <a:t>v</a:t>
            </a:r>
            <a:r>
              <a:rPr spc="-235" dirty="0"/>
              <a:t>e</a:t>
            </a:r>
            <a:r>
              <a:rPr spc="-120" dirty="0"/>
              <a:t>r</a:t>
            </a:r>
            <a:r>
              <a:rPr spc="-70" dirty="0"/>
              <a:t>s</a:t>
            </a:r>
            <a:r>
              <a:rPr spc="-135" dirty="0"/>
              <a:t>i</a:t>
            </a:r>
            <a:r>
              <a:rPr spc="-204" dirty="0"/>
              <a:t>t</a:t>
            </a:r>
            <a:r>
              <a:rPr spc="-15" dirty="0"/>
              <a:t>y  </a:t>
            </a:r>
            <a:r>
              <a:rPr spc="-165" dirty="0"/>
              <a:t>of</a:t>
            </a:r>
            <a:r>
              <a:rPr spc="-265" dirty="0"/>
              <a:t> </a:t>
            </a:r>
            <a:r>
              <a:rPr spc="-195" dirty="0"/>
              <a:t>Technology</a:t>
            </a:r>
          </a:p>
        </p:txBody>
      </p:sp>
      <p:sp>
        <p:nvSpPr>
          <p:cNvPr id="11" name="object 11">
            <a:extLst>
              <a:ext uri="{FF2B5EF4-FFF2-40B4-BE49-F238E27FC236}">
                <a16:creationId xmlns:a16="http://schemas.microsoft.com/office/drawing/2014/main" id="{F32FB529-9930-5AC8-F802-22FF9E1C5C27}"/>
              </a:ext>
            </a:extLst>
          </p:cNvPr>
          <p:cNvSpPr/>
          <p:nvPr/>
        </p:nvSpPr>
        <p:spPr>
          <a:xfrm>
            <a:off x="11782043" y="0"/>
            <a:ext cx="339851" cy="504444"/>
          </a:xfrm>
          <a:prstGeom prst="rect">
            <a:avLst/>
          </a:prstGeom>
          <a:blipFill>
            <a:blip r:embed="rId4" cstate="print"/>
            <a:stretch>
              <a:fillRect/>
            </a:stretch>
          </a:blipFill>
        </p:spPr>
        <p:txBody>
          <a:bodyPr wrap="square" lIns="0" tIns="0" rIns="0" bIns="0" rtlCol="0"/>
          <a:lstStyle/>
          <a:p>
            <a:endParaRPr/>
          </a:p>
        </p:txBody>
      </p:sp>
      <p:sp>
        <p:nvSpPr>
          <p:cNvPr id="12" name="object 12">
            <a:extLst>
              <a:ext uri="{FF2B5EF4-FFF2-40B4-BE49-F238E27FC236}">
                <a16:creationId xmlns:a16="http://schemas.microsoft.com/office/drawing/2014/main" id="{9A11EA74-3E80-2555-BCF5-0D99327BFE5C}"/>
              </a:ext>
            </a:extLst>
          </p:cNvPr>
          <p:cNvSpPr txBox="1"/>
          <p:nvPr/>
        </p:nvSpPr>
        <p:spPr>
          <a:xfrm>
            <a:off x="11024361" y="46101"/>
            <a:ext cx="995044" cy="495300"/>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AdvancedTechniqueof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sp>
        <p:nvSpPr>
          <p:cNvPr id="51" name="object 16">
            <a:extLst>
              <a:ext uri="{FF2B5EF4-FFF2-40B4-BE49-F238E27FC236}">
                <a16:creationId xmlns:a16="http://schemas.microsoft.com/office/drawing/2014/main" id="{68132DC5-BE36-E651-A5A5-6575F1CC4C5F}"/>
              </a:ext>
            </a:extLst>
          </p:cNvPr>
          <p:cNvSpPr txBox="1"/>
          <p:nvPr/>
        </p:nvSpPr>
        <p:spPr>
          <a:xfrm>
            <a:off x="5321299" y="457200"/>
            <a:ext cx="1549400" cy="574040"/>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001F5F"/>
                </a:solidFill>
                <a:effectLst>
                  <a:reflection blurRad="6350" stA="50000" endA="300" endPos="50000" dist="29997" dir="5400000" sy="-100000" algn="bl" rotWithShape="0"/>
                </a:effectLst>
                <a:latin typeface="Times New Roman" panose="02020603050405020304"/>
                <a:cs typeface="Times New Roman" panose="02020603050405020304"/>
              </a:rPr>
              <a:t>Method</a:t>
            </a:r>
            <a:endParaRPr sz="3600" dirty="0">
              <a:effectLst>
                <a:reflection blurRad="6350" stA="50000" endA="300" endPos="50000" dist="29997" dir="5400000" sy="-100000" algn="bl" rotWithShape="0"/>
              </a:effectLst>
              <a:latin typeface="Times New Roman" panose="02020603050405020304"/>
              <a:cs typeface="Times New Roman" panose="02020603050405020304"/>
            </a:endParaRPr>
          </a:p>
        </p:txBody>
      </p:sp>
      <p:pic>
        <p:nvPicPr>
          <p:cNvPr id="15" name="图片 14">
            <a:extLst>
              <a:ext uri="{FF2B5EF4-FFF2-40B4-BE49-F238E27FC236}">
                <a16:creationId xmlns:a16="http://schemas.microsoft.com/office/drawing/2014/main" id="{410AC67D-49A6-E6FC-2615-AD650501559E}"/>
              </a:ext>
            </a:extLst>
          </p:cNvPr>
          <p:cNvPicPr>
            <a:picLocks noChangeAspect="1"/>
          </p:cNvPicPr>
          <p:nvPr/>
        </p:nvPicPr>
        <p:blipFill>
          <a:blip r:embed="rId6"/>
          <a:stretch>
            <a:fillRect/>
          </a:stretch>
        </p:blipFill>
        <p:spPr>
          <a:xfrm>
            <a:off x="6350" y="1942130"/>
            <a:ext cx="6136191" cy="2924999"/>
          </a:xfrm>
          <a:prstGeom prst="rect">
            <a:avLst/>
          </a:prstGeom>
        </p:spPr>
      </p:pic>
      <p:pic>
        <p:nvPicPr>
          <p:cNvPr id="14" name="图片 13">
            <a:extLst>
              <a:ext uri="{FF2B5EF4-FFF2-40B4-BE49-F238E27FC236}">
                <a16:creationId xmlns:a16="http://schemas.microsoft.com/office/drawing/2014/main" id="{55500A41-7A14-6BB2-3EFC-C623D716F855}"/>
              </a:ext>
            </a:extLst>
          </p:cNvPr>
          <p:cNvPicPr>
            <a:picLocks noChangeAspect="1"/>
          </p:cNvPicPr>
          <p:nvPr/>
        </p:nvPicPr>
        <p:blipFill>
          <a:blip r:embed="rId7"/>
          <a:stretch>
            <a:fillRect/>
          </a:stretch>
        </p:blipFill>
        <p:spPr>
          <a:xfrm>
            <a:off x="5676900" y="4343400"/>
            <a:ext cx="6515100" cy="907955"/>
          </a:xfrm>
          <a:prstGeom prst="rect">
            <a:avLst/>
          </a:prstGeom>
        </p:spPr>
      </p:pic>
      <p:pic>
        <p:nvPicPr>
          <p:cNvPr id="17" name="图片 16">
            <a:extLst>
              <a:ext uri="{FF2B5EF4-FFF2-40B4-BE49-F238E27FC236}">
                <a16:creationId xmlns:a16="http://schemas.microsoft.com/office/drawing/2014/main" id="{F0E1E87B-66C1-D544-CE25-330485765A54}"/>
              </a:ext>
            </a:extLst>
          </p:cNvPr>
          <p:cNvPicPr>
            <a:picLocks noChangeAspect="1"/>
          </p:cNvPicPr>
          <p:nvPr/>
        </p:nvPicPr>
        <p:blipFill>
          <a:blip r:embed="rId8"/>
          <a:stretch>
            <a:fillRect/>
          </a:stretch>
        </p:blipFill>
        <p:spPr>
          <a:xfrm>
            <a:off x="7080250" y="2265669"/>
            <a:ext cx="5105400" cy="843303"/>
          </a:xfrm>
          <a:prstGeom prst="rect">
            <a:avLst/>
          </a:prstGeom>
        </p:spPr>
      </p:pic>
    </p:spTree>
    <p:extLst>
      <p:ext uri="{BB962C8B-B14F-4D97-AF65-F5344CB8AC3E}">
        <p14:creationId xmlns:p14="http://schemas.microsoft.com/office/powerpoint/2010/main" val="35472259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80FC5C-EA57-A771-9E89-F26C4A75AF79}"/>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D1A29E54-F5C4-CBFD-3734-964613E60626}"/>
              </a:ext>
            </a:extLst>
          </p:cNvPr>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a:extLst>
              <a:ext uri="{FF2B5EF4-FFF2-40B4-BE49-F238E27FC236}">
                <a16:creationId xmlns:a16="http://schemas.microsoft.com/office/drawing/2014/main" id="{2A12A82D-F0A1-DB22-67FB-4DA4923556D4}"/>
              </a:ext>
            </a:extLst>
          </p:cNvPr>
          <p:cNvGrpSpPr/>
          <p:nvPr/>
        </p:nvGrpSpPr>
        <p:grpSpPr>
          <a:xfrm>
            <a:off x="0" y="0"/>
            <a:ext cx="12192000" cy="603885"/>
            <a:chOff x="0" y="0"/>
            <a:chExt cx="12192000" cy="603885"/>
          </a:xfrm>
        </p:grpSpPr>
        <p:sp>
          <p:nvSpPr>
            <p:cNvPr id="4" name="object 4">
              <a:extLst>
                <a:ext uri="{FF2B5EF4-FFF2-40B4-BE49-F238E27FC236}">
                  <a16:creationId xmlns:a16="http://schemas.microsoft.com/office/drawing/2014/main" id="{BE544B4D-50DD-88AA-3C9F-9D8C84ECB7EE}"/>
                </a:ext>
              </a:extLst>
            </p:cNvPr>
            <p:cNvSpPr/>
            <p:nvPr/>
          </p:nvSpPr>
          <p:spPr>
            <a:xfrm>
              <a:off x="0" y="0"/>
              <a:ext cx="12191999" cy="603503"/>
            </a:xfrm>
            <a:prstGeom prst="rect">
              <a:avLst/>
            </a:prstGeom>
            <a:blipFill>
              <a:blip r:embed="rId2" cstate="print"/>
              <a:stretch>
                <a:fillRect/>
              </a:stretch>
            </a:blipFill>
          </p:spPr>
          <p:txBody>
            <a:bodyPr wrap="square" lIns="0" tIns="0" rIns="0" bIns="0" rtlCol="0"/>
            <a:lstStyle/>
            <a:p>
              <a:endParaRPr/>
            </a:p>
          </p:txBody>
        </p:sp>
        <p:sp>
          <p:nvSpPr>
            <p:cNvPr id="5" name="object 5">
              <a:extLst>
                <a:ext uri="{FF2B5EF4-FFF2-40B4-BE49-F238E27FC236}">
                  <a16:creationId xmlns:a16="http://schemas.microsoft.com/office/drawing/2014/main" id="{0A8A27F8-A323-629E-92D5-87A52D7863D2}"/>
                </a:ext>
              </a:extLst>
            </p:cNvPr>
            <p:cNvSpPr/>
            <p:nvPr/>
          </p:nvSpPr>
          <p:spPr>
            <a:xfrm>
              <a:off x="565403" y="126492"/>
              <a:ext cx="1888236" cy="464819"/>
            </a:xfrm>
            <a:prstGeom prst="rect">
              <a:avLst/>
            </a:prstGeom>
            <a:blipFill>
              <a:blip r:embed="rId3" cstate="print"/>
              <a:stretch>
                <a:fillRect/>
              </a:stretch>
            </a:blipFill>
          </p:spPr>
          <p:txBody>
            <a:bodyPr wrap="square" lIns="0" tIns="0" rIns="0" bIns="0" rtlCol="0"/>
            <a:lstStyle/>
            <a:p>
              <a:endParaRPr/>
            </a:p>
          </p:txBody>
        </p:sp>
        <p:sp>
          <p:nvSpPr>
            <p:cNvPr id="6" name="object 6">
              <a:extLst>
                <a:ext uri="{FF2B5EF4-FFF2-40B4-BE49-F238E27FC236}">
                  <a16:creationId xmlns:a16="http://schemas.microsoft.com/office/drawing/2014/main" id="{E9670F1A-5E9B-E59A-840D-EDBC63B2EC44}"/>
                </a:ext>
              </a:extLst>
            </p:cNvPr>
            <p:cNvSpPr/>
            <p:nvPr/>
          </p:nvSpPr>
          <p:spPr>
            <a:xfrm>
              <a:off x="11756136" y="0"/>
              <a:ext cx="374903" cy="504444"/>
            </a:xfrm>
            <a:prstGeom prst="rect">
              <a:avLst/>
            </a:prstGeom>
            <a:blipFill>
              <a:blip r:embed="rId4" cstate="print"/>
              <a:stretch>
                <a:fillRect/>
              </a:stretch>
            </a:blipFill>
          </p:spPr>
          <p:txBody>
            <a:bodyPr wrap="square" lIns="0" tIns="0" rIns="0" bIns="0" rtlCol="0"/>
            <a:lstStyle/>
            <a:p>
              <a:endParaRPr/>
            </a:p>
          </p:txBody>
        </p:sp>
      </p:grpSp>
      <p:grpSp>
        <p:nvGrpSpPr>
          <p:cNvPr id="7" name="object 7">
            <a:extLst>
              <a:ext uri="{FF2B5EF4-FFF2-40B4-BE49-F238E27FC236}">
                <a16:creationId xmlns:a16="http://schemas.microsoft.com/office/drawing/2014/main" id="{A73F8370-A65F-841B-0C60-1D7D89E8F0C9}"/>
              </a:ext>
            </a:extLst>
          </p:cNvPr>
          <p:cNvGrpSpPr/>
          <p:nvPr/>
        </p:nvGrpSpPr>
        <p:grpSpPr>
          <a:xfrm>
            <a:off x="0" y="0"/>
            <a:ext cx="12192000" cy="603885"/>
            <a:chOff x="0" y="0"/>
            <a:chExt cx="12192000" cy="603885"/>
          </a:xfrm>
        </p:grpSpPr>
        <p:sp>
          <p:nvSpPr>
            <p:cNvPr id="8" name="object 8">
              <a:extLst>
                <a:ext uri="{FF2B5EF4-FFF2-40B4-BE49-F238E27FC236}">
                  <a16:creationId xmlns:a16="http://schemas.microsoft.com/office/drawing/2014/main" id="{808E4318-DB4D-D38A-7F36-801D4E53FB2D}"/>
                </a:ext>
              </a:extLst>
            </p:cNvPr>
            <p:cNvSpPr/>
            <p:nvPr/>
          </p:nvSpPr>
          <p:spPr>
            <a:xfrm>
              <a:off x="0" y="0"/>
              <a:ext cx="12191999" cy="603503"/>
            </a:xfrm>
            <a:prstGeom prst="rect">
              <a:avLst/>
            </a:prstGeom>
            <a:blipFill>
              <a:blip r:embed="rId5" cstate="print"/>
              <a:stretch>
                <a:fillRect/>
              </a:stretch>
            </a:blipFill>
          </p:spPr>
          <p:txBody>
            <a:bodyPr wrap="square" lIns="0" tIns="0" rIns="0" bIns="0" rtlCol="0"/>
            <a:lstStyle/>
            <a:p>
              <a:endParaRPr/>
            </a:p>
          </p:txBody>
        </p:sp>
        <p:sp>
          <p:nvSpPr>
            <p:cNvPr id="9" name="object 9">
              <a:extLst>
                <a:ext uri="{FF2B5EF4-FFF2-40B4-BE49-F238E27FC236}">
                  <a16:creationId xmlns:a16="http://schemas.microsoft.com/office/drawing/2014/main" id="{B6090AE3-48EC-3E56-7C31-917F6B0CE459}"/>
                </a:ext>
              </a:extLst>
            </p:cNvPr>
            <p:cNvSpPr/>
            <p:nvPr/>
          </p:nvSpPr>
          <p:spPr>
            <a:xfrm>
              <a:off x="565403" y="126492"/>
              <a:ext cx="1888236" cy="464819"/>
            </a:xfrm>
            <a:prstGeom prst="rect">
              <a:avLst/>
            </a:prstGeom>
            <a:blipFill>
              <a:blip r:embed="rId3" cstate="print"/>
              <a:stretch>
                <a:fillRect/>
              </a:stretch>
            </a:blipFill>
          </p:spPr>
          <p:txBody>
            <a:bodyPr wrap="square" lIns="0" tIns="0" rIns="0" bIns="0" rtlCol="0"/>
            <a:lstStyle/>
            <a:p>
              <a:endParaRPr/>
            </a:p>
          </p:txBody>
        </p:sp>
      </p:grpSp>
      <p:sp>
        <p:nvSpPr>
          <p:cNvPr id="10" name="object 10">
            <a:extLst>
              <a:ext uri="{FF2B5EF4-FFF2-40B4-BE49-F238E27FC236}">
                <a16:creationId xmlns:a16="http://schemas.microsoft.com/office/drawing/2014/main" id="{B379CFAA-DA6B-2C85-8537-A41270B2D012}"/>
              </a:ext>
            </a:extLst>
          </p:cNvPr>
          <p:cNvSpPr txBox="1">
            <a:spLocks noGrp="1"/>
          </p:cNvSpPr>
          <p:nvPr>
            <p:ph type="title"/>
          </p:nvPr>
        </p:nvSpPr>
        <p:spPr>
          <a:prstGeom prst="rect">
            <a:avLst/>
          </a:prstGeom>
        </p:spPr>
        <p:txBody>
          <a:bodyPr vert="horz" wrap="square" lIns="0" tIns="12700" rIns="0" bIns="0" rtlCol="0">
            <a:spAutoFit/>
          </a:bodyPr>
          <a:lstStyle/>
          <a:p>
            <a:pPr marL="12700" marR="5080">
              <a:lnSpc>
                <a:spcPct val="100000"/>
              </a:lnSpc>
              <a:spcBef>
                <a:spcPts val="100"/>
              </a:spcBef>
            </a:pPr>
            <a:r>
              <a:rPr spc="-275" dirty="0"/>
              <a:t>C</a:t>
            </a:r>
            <a:r>
              <a:rPr spc="-204" dirty="0"/>
              <a:t>h</a:t>
            </a:r>
            <a:r>
              <a:rPr spc="-245" dirty="0"/>
              <a:t>o</a:t>
            </a:r>
            <a:r>
              <a:rPr spc="-175" dirty="0"/>
              <a:t>n</a:t>
            </a:r>
            <a:r>
              <a:rPr spc="-180" dirty="0"/>
              <a:t>g</a:t>
            </a:r>
            <a:r>
              <a:rPr spc="-240" dirty="0"/>
              <a:t>q</a:t>
            </a:r>
            <a:r>
              <a:rPr spc="-135" dirty="0"/>
              <a:t>i</a:t>
            </a:r>
            <a:r>
              <a:rPr spc="-180" dirty="0"/>
              <a:t>n</a:t>
            </a:r>
            <a:r>
              <a:rPr spc="114" dirty="0"/>
              <a:t>g</a:t>
            </a:r>
            <a:r>
              <a:rPr spc="-365" dirty="0"/>
              <a:t>U</a:t>
            </a:r>
            <a:r>
              <a:rPr spc="-200" dirty="0"/>
              <a:t>n</a:t>
            </a:r>
            <a:r>
              <a:rPr spc="-135" dirty="0"/>
              <a:t>i</a:t>
            </a:r>
            <a:r>
              <a:rPr spc="-160" dirty="0"/>
              <a:t>v</a:t>
            </a:r>
            <a:r>
              <a:rPr spc="-235" dirty="0"/>
              <a:t>e</a:t>
            </a:r>
            <a:r>
              <a:rPr spc="-120" dirty="0"/>
              <a:t>r</a:t>
            </a:r>
            <a:r>
              <a:rPr spc="-70" dirty="0"/>
              <a:t>s</a:t>
            </a:r>
            <a:r>
              <a:rPr spc="-135" dirty="0"/>
              <a:t>i</a:t>
            </a:r>
            <a:r>
              <a:rPr spc="-204" dirty="0"/>
              <a:t>t</a:t>
            </a:r>
            <a:r>
              <a:rPr spc="-15" dirty="0"/>
              <a:t>y  </a:t>
            </a:r>
            <a:r>
              <a:rPr spc="-165" dirty="0"/>
              <a:t>of</a:t>
            </a:r>
            <a:r>
              <a:rPr spc="-265" dirty="0"/>
              <a:t> </a:t>
            </a:r>
            <a:r>
              <a:rPr spc="-195" dirty="0"/>
              <a:t>Technology</a:t>
            </a:r>
          </a:p>
        </p:txBody>
      </p:sp>
      <p:sp>
        <p:nvSpPr>
          <p:cNvPr id="11" name="object 11">
            <a:extLst>
              <a:ext uri="{FF2B5EF4-FFF2-40B4-BE49-F238E27FC236}">
                <a16:creationId xmlns:a16="http://schemas.microsoft.com/office/drawing/2014/main" id="{F200EAFB-3AEF-F8A5-2B02-5C53A634214C}"/>
              </a:ext>
            </a:extLst>
          </p:cNvPr>
          <p:cNvSpPr/>
          <p:nvPr/>
        </p:nvSpPr>
        <p:spPr>
          <a:xfrm>
            <a:off x="11782043" y="0"/>
            <a:ext cx="339851" cy="504444"/>
          </a:xfrm>
          <a:prstGeom prst="rect">
            <a:avLst/>
          </a:prstGeom>
          <a:blipFill>
            <a:blip r:embed="rId4" cstate="print"/>
            <a:stretch>
              <a:fillRect/>
            </a:stretch>
          </a:blipFill>
        </p:spPr>
        <p:txBody>
          <a:bodyPr wrap="square" lIns="0" tIns="0" rIns="0" bIns="0" rtlCol="0"/>
          <a:lstStyle/>
          <a:p>
            <a:endParaRPr/>
          </a:p>
        </p:txBody>
      </p:sp>
      <p:sp>
        <p:nvSpPr>
          <p:cNvPr id="12" name="object 12">
            <a:extLst>
              <a:ext uri="{FF2B5EF4-FFF2-40B4-BE49-F238E27FC236}">
                <a16:creationId xmlns:a16="http://schemas.microsoft.com/office/drawing/2014/main" id="{F483CF6C-CE47-0F3F-D9EB-0F39C8A811B5}"/>
              </a:ext>
            </a:extLst>
          </p:cNvPr>
          <p:cNvSpPr txBox="1"/>
          <p:nvPr/>
        </p:nvSpPr>
        <p:spPr>
          <a:xfrm>
            <a:off x="11024361" y="46101"/>
            <a:ext cx="995044" cy="495300"/>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AdvancedTechniqueof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sp>
        <p:nvSpPr>
          <p:cNvPr id="51" name="object 16">
            <a:extLst>
              <a:ext uri="{FF2B5EF4-FFF2-40B4-BE49-F238E27FC236}">
                <a16:creationId xmlns:a16="http://schemas.microsoft.com/office/drawing/2014/main" id="{F18ACAB4-6B34-F9F1-B53A-B8444FC27333}"/>
              </a:ext>
            </a:extLst>
          </p:cNvPr>
          <p:cNvSpPr txBox="1"/>
          <p:nvPr/>
        </p:nvSpPr>
        <p:spPr>
          <a:xfrm>
            <a:off x="5321299" y="457200"/>
            <a:ext cx="1549400" cy="574040"/>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001F5F"/>
                </a:solidFill>
                <a:effectLst>
                  <a:reflection blurRad="6350" stA="50000" endA="300" endPos="50000" dist="29997" dir="5400000" sy="-100000" algn="bl" rotWithShape="0"/>
                </a:effectLst>
                <a:latin typeface="Times New Roman" panose="02020603050405020304"/>
                <a:cs typeface="Times New Roman" panose="02020603050405020304"/>
              </a:rPr>
              <a:t>Method</a:t>
            </a:r>
            <a:endParaRPr sz="3600" dirty="0">
              <a:effectLst>
                <a:reflection blurRad="6350" stA="50000" endA="300" endPos="50000" dist="29997" dir="5400000" sy="-100000" algn="bl" rotWithShape="0"/>
              </a:effectLst>
              <a:latin typeface="Times New Roman" panose="02020603050405020304"/>
              <a:cs typeface="Times New Roman" panose="02020603050405020304"/>
            </a:endParaRPr>
          </a:p>
        </p:txBody>
      </p:sp>
      <p:pic>
        <p:nvPicPr>
          <p:cNvPr id="16" name="图片 15">
            <a:extLst>
              <a:ext uri="{FF2B5EF4-FFF2-40B4-BE49-F238E27FC236}">
                <a16:creationId xmlns:a16="http://schemas.microsoft.com/office/drawing/2014/main" id="{3696B4A3-5560-BF84-AD8B-01B3754CBF8D}"/>
              </a:ext>
            </a:extLst>
          </p:cNvPr>
          <p:cNvPicPr>
            <a:picLocks noChangeAspect="1"/>
          </p:cNvPicPr>
          <p:nvPr/>
        </p:nvPicPr>
        <p:blipFill>
          <a:blip r:embed="rId6"/>
          <a:stretch>
            <a:fillRect/>
          </a:stretch>
        </p:blipFill>
        <p:spPr>
          <a:xfrm>
            <a:off x="6771947" y="1252061"/>
            <a:ext cx="5359092" cy="903218"/>
          </a:xfrm>
          <a:prstGeom prst="rect">
            <a:avLst/>
          </a:prstGeom>
        </p:spPr>
      </p:pic>
      <p:pic>
        <p:nvPicPr>
          <p:cNvPr id="19" name="图片 18">
            <a:extLst>
              <a:ext uri="{FF2B5EF4-FFF2-40B4-BE49-F238E27FC236}">
                <a16:creationId xmlns:a16="http://schemas.microsoft.com/office/drawing/2014/main" id="{1E35F93E-2B14-6BC9-B270-6436692DA18C}"/>
              </a:ext>
            </a:extLst>
          </p:cNvPr>
          <p:cNvPicPr>
            <a:picLocks noChangeAspect="1"/>
          </p:cNvPicPr>
          <p:nvPr/>
        </p:nvPicPr>
        <p:blipFill>
          <a:blip r:embed="rId7"/>
          <a:stretch>
            <a:fillRect/>
          </a:stretch>
        </p:blipFill>
        <p:spPr>
          <a:xfrm>
            <a:off x="6425635" y="2215208"/>
            <a:ext cx="5705404" cy="841181"/>
          </a:xfrm>
          <a:prstGeom prst="rect">
            <a:avLst/>
          </a:prstGeom>
        </p:spPr>
      </p:pic>
      <p:pic>
        <p:nvPicPr>
          <p:cNvPr id="23" name="图片 22">
            <a:extLst>
              <a:ext uri="{FF2B5EF4-FFF2-40B4-BE49-F238E27FC236}">
                <a16:creationId xmlns:a16="http://schemas.microsoft.com/office/drawing/2014/main" id="{DD2A7893-075D-CA40-AD54-57E4BF44814B}"/>
              </a:ext>
            </a:extLst>
          </p:cNvPr>
          <p:cNvPicPr>
            <a:picLocks noChangeAspect="1"/>
          </p:cNvPicPr>
          <p:nvPr/>
        </p:nvPicPr>
        <p:blipFill>
          <a:blip r:embed="rId8"/>
          <a:stretch>
            <a:fillRect/>
          </a:stretch>
        </p:blipFill>
        <p:spPr>
          <a:xfrm>
            <a:off x="0" y="2208858"/>
            <a:ext cx="6108700" cy="3370317"/>
          </a:xfrm>
          <a:prstGeom prst="rect">
            <a:avLst/>
          </a:prstGeom>
        </p:spPr>
      </p:pic>
      <p:pic>
        <p:nvPicPr>
          <p:cNvPr id="25" name="图片 24">
            <a:extLst>
              <a:ext uri="{FF2B5EF4-FFF2-40B4-BE49-F238E27FC236}">
                <a16:creationId xmlns:a16="http://schemas.microsoft.com/office/drawing/2014/main" id="{30DA4586-919F-0BA9-70FB-74748D20AD5E}"/>
              </a:ext>
            </a:extLst>
          </p:cNvPr>
          <p:cNvPicPr>
            <a:picLocks noChangeAspect="1"/>
          </p:cNvPicPr>
          <p:nvPr/>
        </p:nvPicPr>
        <p:blipFill>
          <a:blip r:embed="rId9"/>
          <a:stretch>
            <a:fillRect/>
          </a:stretch>
        </p:blipFill>
        <p:spPr>
          <a:xfrm>
            <a:off x="6096000" y="3261710"/>
            <a:ext cx="6054089" cy="1009015"/>
          </a:xfrm>
          <a:prstGeom prst="rect">
            <a:avLst/>
          </a:prstGeom>
        </p:spPr>
      </p:pic>
      <p:pic>
        <p:nvPicPr>
          <p:cNvPr id="27" name="图片 26">
            <a:extLst>
              <a:ext uri="{FF2B5EF4-FFF2-40B4-BE49-F238E27FC236}">
                <a16:creationId xmlns:a16="http://schemas.microsoft.com/office/drawing/2014/main" id="{E4B2BBDC-6D8F-1C47-B22C-DB08B3B14CD1}"/>
              </a:ext>
            </a:extLst>
          </p:cNvPr>
          <p:cNvPicPr>
            <a:picLocks noChangeAspect="1"/>
          </p:cNvPicPr>
          <p:nvPr/>
        </p:nvPicPr>
        <p:blipFill>
          <a:blip r:embed="rId10"/>
          <a:stretch>
            <a:fillRect/>
          </a:stretch>
        </p:blipFill>
        <p:spPr>
          <a:xfrm>
            <a:off x="6622451" y="4385750"/>
            <a:ext cx="5569547" cy="556182"/>
          </a:xfrm>
          <a:prstGeom prst="rect">
            <a:avLst/>
          </a:prstGeom>
        </p:spPr>
      </p:pic>
      <p:pic>
        <p:nvPicPr>
          <p:cNvPr id="29" name="图片 28">
            <a:extLst>
              <a:ext uri="{FF2B5EF4-FFF2-40B4-BE49-F238E27FC236}">
                <a16:creationId xmlns:a16="http://schemas.microsoft.com/office/drawing/2014/main" id="{BDAD726F-4480-3156-3DA1-64999122D5BD}"/>
              </a:ext>
            </a:extLst>
          </p:cNvPr>
          <p:cNvPicPr>
            <a:picLocks noChangeAspect="1"/>
          </p:cNvPicPr>
          <p:nvPr/>
        </p:nvPicPr>
        <p:blipFill>
          <a:blip r:embed="rId11"/>
          <a:stretch>
            <a:fillRect/>
          </a:stretch>
        </p:blipFill>
        <p:spPr>
          <a:xfrm>
            <a:off x="6870699" y="5110793"/>
            <a:ext cx="5321300" cy="740415"/>
          </a:xfrm>
          <a:prstGeom prst="rect">
            <a:avLst/>
          </a:prstGeom>
        </p:spPr>
      </p:pic>
      <p:pic>
        <p:nvPicPr>
          <p:cNvPr id="31" name="图片 30">
            <a:extLst>
              <a:ext uri="{FF2B5EF4-FFF2-40B4-BE49-F238E27FC236}">
                <a16:creationId xmlns:a16="http://schemas.microsoft.com/office/drawing/2014/main" id="{D5857294-C2C5-C125-BA20-CC1E862354DF}"/>
              </a:ext>
            </a:extLst>
          </p:cNvPr>
          <p:cNvPicPr>
            <a:picLocks noChangeAspect="1"/>
          </p:cNvPicPr>
          <p:nvPr/>
        </p:nvPicPr>
        <p:blipFill>
          <a:blip r:embed="rId12"/>
          <a:stretch>
            <a:fillRect/>
          </a:stretch>
        </p:blipFill>
        <p:spPr>
          <a:xfrm>
            <a:off x="6622452" y="5857558"/>
            <a:ext cx="5508587" cy="848042"/>
          </a:xfrm>
          <a:prstGeom prst="rect">
            <a:avLst/>
          </a:prstGeom>
        </p:spPr>
      </p:pic>
    </p:spTree>
    <p:extLst>
      <p:ext uri="{BB962C8B-B14F-4D97-AF65-F5344CB8AC3E}">
        <p14:creationId xmlns:p14="http://schemas.microsoft.com/office/powerpoint/2010/main" val="35460904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246CE4-D387-7984-0E90-6FE07E301BB2}"/>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7692EAFF-D427-C84A-5C52-584F2796767A}"/>
              </a:ext>
            </a:extLst>
          </p:cNvPr>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a:extLst>
              <a:ext uri="{FF2B5EF4-FFF2-40B4-BE49-F238E27FC236}">
                <a16:creationId xmlns:a16="http://schemas.microsoft.com/office/drawing/2014/main" id="{4771BC1B-EEDF-02C1-31B2-D3AC8BE0B917}"/>
              </a:ext>
            </a:extLst>
          </p:cNvPr>
          <p:cNvGrpSpPr/>
          <p:nvPr/>
        </p:nvGrpSpPr>
        <p:grpSpPr>
          <a:xfrm>
            <a:off x="0" y="0"/>
            <a:ext cx="12192000" cy="603885"/>
            <a:chOff x="0" y="0"/>
            <a:chExt cx="12192000" cy="603885"/>
          </a:xfrm>
        </p:grpSpPr>
        <p:sp>
          <p:nvSpPr>
            <p:cNvPr id="4" name="object 4">
              <a:extLst>
                <a:ext uri="{FF2B5EF4-FFF2-40B4-BE49-F238E27FC236}">
                  <a16:creationId xmlns:a16="http://schemas.microsoft.com/office/drawing/2014/main" id="{98C09A49-3F58-1EE6-37D5-18D9FEFBE73B}"/>
                </a:ext>
              </a:extLst>
            </p:cNvPr>
            <p:cNvSpPr/>
            <p:nvPr/>
          </p:nvSpPr>
          <p:spPr>
            <a:xfrm>
              <a:off x="0" y="0"/>
              <a:ext cx="12191999" cy="603503"/>
            </a:xfrm>
            <a:prstGeom prst="rect">
              <a:avLst/>
            </a:prstGeom>
            <a:blipFill>
              <a:blip r:embed="rId2" cstate="print"/>
              <a:stretch>
                <a:fillRect/>
              </a:stretch>
            </a:blipFill>
          </p:spPr>
          <p:txBody>
            <a:bodyPr wrap="square" lIns="0" tIns="0" rIns="0" bIns="0" rtlCol="0"/>
            <a:lstStyle/>
            <a:p>
              <a:endParaRPr/>
            </a:p>
          </p:txBody>
        </p:sp>
        <p:sp>
          <p:nvSpPr>
            <p:cNvPr id="5" name="object 5">
              <a:extLst>
                <a:ext uri="{FF2B5EF4-FFF2-40B4-BE49-F238E27FC236}">
                  <a16:creationId xmlns:a16="http://schemas.microsoft.com/office/drawing/2014/main" id="{C480D2D0-5430-C26E-7EEB-2128B1E59944}"/>
                </a:ext>
              </a:extLst>
            </p:cNvPr>
            <p:cNvSpPr/>
            <p:nvPr/>
          </p:nvSpPr>
          <p:spPr>
            <a:xfrm>
              <a:off x="565403" y="126492"/>
              <a:ext cx="1888236" cy="464819"/>
            </a:xfrm>
            <a:prstGeom prst="rect">
              <a:avLst/>
            </a:prstGeom>
            <a:blipFill>
              <a:blip r:embed="rId3" cstate="print"/>
              <a:stretch>
                <a:fillRect/>
              </a:stretch>
            </a:blipFill>
          </p:spPr>
          <p:txBody>
            <a:bodyPr wrap="square" lIns="0" tIns="0" rIns="0" bIns="0" rtlCol="0"/>
            <a:lstStyle/>
            <a:p>
              <a:endParaRPr/>
            </a:p>
          </p:txBody>
        </p:sp>
        <p:sp>
          <p:nvSpPr>
            <p:cNvPr id="6" name="object 6">
              <a:extLst>
                <a:ext uri="{FF2B5EF4-FFF2-40B4-BE49-F238E27FC236}">
                  <a16:creationId xmlns:a16="http://schemas.microsoft.com/office/drawing/2014/main" id="{B5252C82-B779-9A1A-59F9-D76FD218C285}"/>
                </a:ext>
              </a:extLst>
            </p:cNvPr>
            <p:cNvSpPr/>
            <p:nvPr/>
          </p:nvSpPr>
          <p:spPr>
            <a:xfrm>
              <a:off x="11756136" y="0"/>
              <a:ext cx="374903" cy="504444"/>
            </a:xfrm>
            <a:prstGeom prst="rect">
              <a:avLst/>
            </a:prstGeom>
            <a:blipFill>
              <a:blip r:embed="rId4" cstate="print"/>
              <a:stretch>
                <a:fillRect/>
              </a:stretch>
            </a:blipFill>
          </p:spPr>
          <p:txBody>
            <a:bodyPr wrap="square" lIns="0" tIns="0" rIns="0" bIns="0" rtlCol="0"/>
            <a:lstStyle/>
            <a:p>
              <a:endParaRPr/>
            </a:p>
          </p:txBody>
        </p:sp>
      </p:grpSp>
      <p:grpSp>
        <p:nvGrpSpPr>
          <p:cNvPr id="7" name="object 7">
            <a:extLst>
              <a:ext uri="{FF2B5EF4-FFF2-40B4-BE49-F238E27FC236}">
                <a16:creationId xmlns:a16="http://schemas.microsoft.com/office/drawing/2014/main" id="{8FA91252-A688-69C8-30F5-915D562D01B6}"/>
              </a:ext>
            </a:extLst>
          </p:cNvPr>
          <p:cNvGrpSpPr/>
          <p:nvPr/>
        </p:nvGrpSpPr>
        <p:grpSpPr>
          <a:xfrm>
            <a:off x="0" y="0"/>
            <a:ext cx="12192000" cy="603885"/>
            <a:chOff x="0" y="0"/>
            <a:chExt cx="12192000" cy="603885"/>
          </a:xfrm>
        </p:grpSpPr>
        <p:sp>
          <p:nvSpPr>
            <p:cNvPr id="8" name="object 8">
              <a:extLst>
                <a:ext uri="{FF2B5EF4-FFF2-40B4-BE49-F238E27FC236}">
                  <a16:creationId xmlns:a16="http://schemas.microsoft.com/office/drawing/2014/main" id="{A21E3C18-EBF6-670C-F23C-C310301ACBAD}"/>
                </a:ext>
              </a:extLst>
            </p:cNvPr>
            <p:cNvSpPr/>
            <p:nvPr/>
          </p:nvSpPr>
          <p:spPr>
            <a:xfrm>
              <a:off x="0" y="0"/>
              <a:ext cx="12191999" cy="603503"/>
            </a:xfrm>
            <a:prstGeom prst="rect">
              <a:avLst/>
            </a:prstGeom>
            <a:blipFill>
              <a:blip r:embed="rId5" cstate="print"/>
              <a:stretch>
                <a:fillRect/>
              </a:stretch>
            </a:blipFill>
          </p:spPr>
          <p:txBody>
            <a:bodyPr wrap="square" lIns="0" tIns="0" rIns="0" bIns="0" rtlCol="0"/>
            <a:lstStyle/>
            <a:p>
              <a:endParaRPr/>
            </a:p>
          </p:txBody>
        </p:sp>
        <p:sp>
          <p:nvSpPr>
            <p:cNvPr id="9" name="object 9">
              <a:extLst>
                <a:ext uri="{FF2B5EF4-FFF2-40B4-BE49-F238E27FC236}">
                  <a16:creationId xmlns:a16="http://schemas.microsoft.com/office/drawing/2014/main" id="{47392809-3A21-A12D-95EF-7F597894B26E}"/>
                </a:ext>
              </a:extLst>
            </p:cNvPr>
            <p:cNvSpPr/>
            <p:nvPr/>
          </p:nvSpPr>
          <p:spPr>
            <a:xfrm>
              <a:off x="565403" y="126492"/>
              <a:ext cx="1888236" cy="464819"/>
            </a:xfrm>
            <a:prstGeom prst="rect">
              <a:avLst/>
            </a:prstGeom>
            <a:blipFill>
              <a:blip r:embed="rId3" cstate="print"/>
              <a:stretch>
                <a:fillRect/>
              </a:stretch>
            </a:blipFill>
          </p:spPr>
          <p:txBody>
            <a:bodyPr wrap="square" lIns="0" tIns="0" rIns="0" bIns="0" rtlCol="0"/>
            <a:lstStyle/>
            <a:p>
              <a:endParaRPr/>
            </a:p>
          </p:txBody>
        </p:sp>
      </p:grpSp>
      <p:sp>
        <p:nvSpPr>
          <p:cNvPr id="10" name="object 10">
            <a:extLst>
              <a:ext uri="{FF2B5EF4-FFF2-40B4-BE49-F238E27FC236}">
                <a16:creationId xmlns:a16="http://schemas.microsoft.com/office/drawing/2014/main" id="{9ABF1506-A9B1-5FDE-1A46-3D28D6CBB586}"/>
              </a:ext>
            </a:extLst>
          </p:cNvPr>
          <p:cNvSpPr txBox="1"/>
          <p:nvPr/>
        </p:nvSpPr>
        <p:spPr>
          <a:xfrm>
            <a:off x="644448" y="86614"/>
            <a:ext cx="1370330" cy="482600"/>
          </a:xfrm>
          <a:prstGeom prst="rect">
            <a:avLst/>
          </a:prstGeom>
        </p:spPr>
        <p:txBody>
          <a:bodyPr vert="horz" wrap="square" lIns="0" tIns="12700" rIns="0" bIns="0" rtlCol="0">
            <a:spAutoFit/>
          </a:bodyPr>
          <a:lstStyle/>
          <a:p>
            <a:pPr marL="12700" marR="5080">
              <a:lnSpc>
                <a:spcPct val="100000"/>
              </a:lnSpc>
              <a:spcBef>
                <a:spcPts val="100"/>
              </a:spcBef>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15" dirty="0">
                <a:solidFill>
                  <a:srgbClr val="FFFFFF"/>
                </a:solidFill>
                <a:latin typeface="Trebuchet MS" panose="020B0603020202020204"/>
                <a:cs typeface="Trebuchet MS" panose="020B0603020202020204"/>
              </a:rPr>
              <a:t>y  </a:t>
            </a:r>
            <a:r>
              <a:rPr sz="1500" spc="-165" dirty="0">
                <a:solidFill>
                  <a:srgbClr val="FFFFFF"/>
                </a:solidFill>
                <a:latin typeface="Trebuchet MS" panose="020B0603020202020204"/>
                <a:cs typeface="Trebuchet MS" panose="020B0603020202020204"/>
              </a:rPr>
              <a:t>of</a:t>
            </a:r>
            <a:r>
              <a:rPr sz="1500" spc="-265" dirty="0">
                <a:solidFill>
                  <a:srgbClr val="FFFFFF"/>
                </a:solidFill>
                <a:latin typeface="Trebuchet MS" panose="020B0603020202020204"/>
                <a:cs typeface="Trebuchet MS" panose="020B0603020202020204"/>
              </a:rPr>
              <a:t> </a:t>
            </a:r>
            <a:r>
              <a:rPr sz="1500" spc="-195" dirty="0">
                <a:solidFill>
                  <a:srgbClr val="FFFFFF"/>
                </a:solidFill>
                <a:latin typeface="Trebuchet MS" panose="020B0603020202020204"/>
                <a:cs typeface="Trebuchet MS" panose="020B0603020202020204"/>
              </a:rPr>
              <a:t>Technology</a:t>
            </a:r>
            <a:endParaRPr sz="1500">
              <a:latin typeface="Trebuchet MS" panose="020B0603020202020204"/>
              <a:cs typeface="Trebuchet MS" panose="020B0603020202020204"/>
            </a:endParaRPr>
          </a:p>
        </p:txBody>
      </p:sp>
      <p:sp>
        <p:nvSpPr>
          <p:cNvPr id="11" name="object 11">
            <a:extLst>
              <a:ext uri="{FF2B5EF4-FFF2-40B4-BE49-F238E27FC236}">
                <a16:creationId xmlns:a16="http://schemas.microsoft.com/office/drawing/2014/main" id="{442733D6-CD6D-C080-E82B-FDEE2B0417D4}"/>
              </a:ext>
            </a:extLst>
          </p:cNvPr>
          <p:cNvSpPr/>
          <p:nvPr/>
        </p:nvSpPr>
        <p:spPr>
          <a:xfrm>
            <a:off x="11782043" y="0"/>
            <a:ext cx="339851" cy="504444"/>
          </a:xfrm>
          <a:prstGeom prst="rect">
            <a:avLst/>
          </a:prstGeom>
          <a:blipFill>
            <a:blip r:embed="rId4" cstate="print"/>
            <a:stretch>
              <a:fillRect/>
            </a:stretch>
          </a:blipFill>
        </p:spPr>
        <p:txBody>
          <a:bodyPr wrap="square" lIns="0" tIns="0" rIns="0" bIns="0" rtlCol="0"/>
          <a:lstStyle/>
          <a:p>
            <a:endParaRPr/>
          </a:p>
        </p:txBody>
      </p:sp>
      <p:sp>
        <p:nvSpPr>
          <p:cNvPr id="12" name="object 12">
            <a:extLst>
              <a:ext uri="{FF2B5EF4-FFF2-40B4-BE49-F238E27FC236}">
                <a16:creationId xmlns:a16="http://schemas.microsoft.com/office/drawing/2014/main" id="{8DA7E09E-E683-EC1C-BFD4-C52204550B18}"/>
              </a:ext>
            </a:extLst>
          </p:cNvPr>
          <p:cNvSpPr txBox="1"/>
          <p:nvPr/>
        </p:nvSpPr>
        <p:spPr>
          <a:xfrm>
            <a:off x="11024361" y="46101"/>
            <a:ext cx="995044" cy="495300"/>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AdvancedTechniqueof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13" name="object 13">
            <a:extLst>
              <a:ext uri="{FF2B5EF4-FFF2-40B4-BE49-F238E27FC236}">
                <a16:creationId xmlns:a16="http://schemas.microsoft.com/office/drawing/2014/main" id="{DFE53019-5B21-E972-53EC-16A5BF89E6E0}"/>
              </a:ext>
            </a:extLst>
          </p:cNvPr>
          <p:cNvGrpSpPr/>
          <p:nvPr/>
        </p:nvGrpSpPr>
        <p:grpSpPr>
          <a:xfrm>
            <a:off x="4562669" y="305815"/>
            <a:ext cx="3117342" cy="1040129"/>
            <a:chOff x="4535423" y="531876"/>
            <a:chExt cx="3117342" cy="1040129"/>
          </a:xfrm>
        </p:grpSpPr>
        <p:sp>
          <p:nvSpPr>
            <p:cNvPr id="14" name="object 14">
              <a:extLst>
                <a:ext uri="{FF2B5EF4-FFF2-40B4-BE49-F238E27FC236}">
                  <a16:creationId xmlns:a16="http://schemas.microsoft.com/office/drawing/2014/main" id="{A1AAF0F2-2B9E-D50C-21AE-0A29789B44E5}"/>
                </a:ext>
              </a:extLst>
            </p:cNvPr>
            <p:cNvSpPr/>
            <p:nvPr/>
          </p:nvSpPr>
          <p:spPr>
            <a:xfrm>
              <a:off x="4829338" y="1150592"/>
              <a:ext cx="2521899" cy="154509"/>
            </a:xfrm>
            <a:prstGeom prst="rect">
              <a:avLst/>
            </a:prstGeom>
            <a:blipFill>
              <a:blip r:embed="rId6" cstate="print"/>
              <a:stretch>
                <a:fillRect/>
              </a:stretch>
            </a:blipFill>
          </p:spPr>
          <p:txBody>
            <a:bodyPr wrap="square" lIns="0" tIns="0" rIns="0" bIns="0" rtlCol="0"/>
            <a:lstStyle/>
            <a:p>
              <a:endParaRPr/>
            </a:p>
          </p:txBody>
        </p:sp>
        <p:sp>
          <p:nvSpPr>
            <p:cNvPr id="15" name="object 15">
              <a:extLst>
                <a:ext uri="{FF2B5EF4-FFF2-40B4-BE49-F238E27FC236}">
                  <a16:creationId xmlns:a16="http://schemas.microsoft.com/office/drawing/2014/main" id="{2FCC1C00-10F8-311D-189C-6438BAED6A69}"/>
                </a:ext>
              </a:extLst>
            </p:cNvPr>
            <p:cNvSpPr/>
            <p:nvPr/>
          </p:nvSpPr>
          <p:spPr>
            <a:xfrm>
              <a:off x="4535423" y="531876"/>
              <a:ext cx="3117342" cy="1040129"/>
            </a:xfrm>
            <a:prstGeom prst="rect">
              <a:avLst/>
            </a:prstGeom>
            <a:blipFill>
              <a:blip r:embed="rId7" cstate="print"/>
              <a:stretch>
                <a:fillRect/>
              </a:stretch>
            </a:blipFill>
          </p:spPr>
          <p:txBody>
            <a:bodyPr wrap="square" lIns="0" tIns="0" rIns="0" bIns="0" rtlCol="0"/>
            <a:lstStyle/>
            <a:p>
              <a:endParaRPr/>
            </a:p>
          </p:txBody>
        </p:sp>
      </p:grpSp>
      <p:sp>
        <p:nvSpPr>
          <p:cNvPr id="16" name="object 16">
            <a:extLst>
              <a:ext uri="{FF2B5EF4-FFF2-40B4-BE49-F238E27FC236}">
                <a16:creationId xmlns:a16="http://schemas.microsoft.com/office/drawing/2014/main" id="{D0F5F851-B8D1-FF5D-3460-AD76FEAAF547}"/>
              </a:ext>
            </a:extLst>
          </p:cNvPr>
          <p:cNvSpPr txBox="1"/>
          <p:nvPr/>
        </p:nvSpPr>
        <p:spPr>
          <a:xfrm>
            <a:off x="4864040" y="449935"/>
            <a:ext cx="2514600" cy="574040"/>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001F5F"/>
                </a:solidFill>
                <a:latin typeface="Times New Roman" panose="02020603050405020304"/>
                <a:cs typeface="Times New Roman" panose="02020603050405020304"/>
              </a:rPr>
              <a:t>Experiments</a:t>
            </a:r>
            <a:endParaRPr sz="3600">
              <a:latin typeface="Times New Roman" panose="02020603050405020304"/>
              <a:cs typeface="Times New Roman" panose="02020603050405020304"/>
            </a:endParaRPr>
          </a:p>
        </p:txBody>
      </p:sp>
      <p:pic>
        <p:nvPicPr>
          <p:cNvPr id="18" name="图片 17">
            <a:extLst>
              <a:ext uri="{FF2B5EF4-FFF2-40B4-BE49-F238E27FC236}">
                <a16:creationId xmlns:a16="http://schemas.microsoft.com/office/drawing/2014/main" id="{FF6DB434-2150-75F9-D241-53F9DF6758E2}"/>
              </a:ext>
            </a:extLst>
          </p:cNvPr>
          <p:cNvPicPr>
            <a:picLocks noChangeAspect="1"/>
          </p:cNvPicPr>
          <p:nvPr/>
        </p:nvPicPr>
        <p:blipFill>
          <a:blip r:embed="rId8"/>
          <a:stretch>
            <a:fillRect/>
          </a:stretch>
        </p:blipFill>
        <p:spPr>
          <a:xfrm>
            <a:off x="2036437" y="1154225"/>
            <a:ext cx="8114178" cy="5703775"/>
          </a:xfrm>
          <a:prstGeom prst="rect">
            <a:avLst/>
          </a:prstGeom>
        </p:spPr>
      </p:pic>
    </p:spTree>
    <p:extLst>
      <p:ext uri="{BB962C8B-B14F-4D97-AF65-F5344CB8AC3E}">
        <p14:creationId xmlns:p14="http://schemas.microsoft.com/office/powerpoint/2010/main" val="3654333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F5E525-D205-1A54-1077-66C912F1E61E}"/>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3D200316-9910-F44E-4C95-886D12C8701A}"/>
              </a:ext>
            </a:extLst>
          </p:cNvPr>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a:extLst>
              <a:ext uri="{FF2B5EF4-FFF2-40B4-BE49-F238E27FC236}">
                <a16:creationId xmlns:a16="http://schemas.microsoft.com/office/drawing/2014/main" id="{2B38CFA3-8357-3ADA-BCA7-256C2374640A}"/>
              </a:ext>
            </a:extLst>
          </p:cNvPr>
          <p:cNvGrpSpPr/>
          <p:nvPr/>
        </p:nvGrpSpPr>
        <p:grpSpPr>
          <a:xfrm>
            <a:off x="0" y="0"/>
            <a:ext cx="12192000" cy="603885"/>
            <a:chOff x="0" y="0"/>
            <a:chExt cx="12192000" cy="603885"/>
          </a:xfrm>
        </p:grpSpPr>
        <p:sp>
          <p:nvSpPr>
            <p:cNvPr id="4" name="object 4">
              <a:extLst>
                <a:ext uri="{FF2B5EF4-FFF2-40B4-BE49-F238E27FC236}">
                  <a16:creationId xmlns:a16="http://schemas.microsoft.com/office/drawing/2014/main" id="{F80A3D98-C0E9-3C8E-A828-B7253D091A3C}"/>
                </a:ext>
              </a:extLst>
            </p:cNvPr>
            <p:cNvSpPr/>
            <p:nvPr/>
          </p:nvSpPr>
          <p:spPr>
            <a:xfrm>
              <a:off x="0" y="0"/>
              <a:ext cx="12191999" cy="603503"/>
            </a:xfrm>
            <a:prstGeom prst="rect">
              <a:avLst/>
            </a:prstGeom>
            <a:blipFill>
              <a:blip r:embed="rId2" cstate="print"/>
              <a:stretch>
                <a:fillRect/>
              </a:stretch>
            </a:blipFill>
          </p:spPr>
          <p:txBody>
            <a:bodyPr wrap="square" lIns="0" tIns="0" rIns="0" bIns="0" rtlCol="0"/>
            <a:lstStyle/>
            <a:p>
              <a:endParaRPr/>
            </a:p>
          </p:txBody>
        </p:sp>
        <p:sp>
          <p:nvSpPr>
            <p:cNvPr id="5" name="object 5">
              <a:extLst>
                <a:ext uri="{FF2B5EF4-FFF2-40B4-BE49-F238E27FC236}">
                  <a16:creationId xmlns:a16="http://schemas.microsoft.com/office/drawing/2014/main" id="{6C08077C-643D-7D79-6531-2B4A54F9A502}"/>
                </a:ext>
              </a:extLst>
            </p:cNvPr>
            <p:cNvSpPr/>
            <p:nvPr/>
          </p:nvSpPr>
          <p:spPr>
            <a:xfrm>
              <a:off x="565403" y="126492"/>
              <a:ext cx="1888236" cy="464819"/>
            </a:xfrm>
            <a:prstGeom prst="rect">
              <a:avLst/>
            </a:prstGeom>
            <a:blipFill>
              <a:blip r:embed="rId3" cstate="print"/>
              <a:stretch>
                <a:fillRect/>
              </a:stretch>
            </a:blipFill>
          </p:spPr>
          <p:txBody>
            <a:bodyPr wrap="square" lIns="0" tIns="0" rIns="0" bIns="0" rtlCol="0"/>
            <a:lstStyle/>
            <a:p>
              <a:endParaRPr/>
            </a:p>
          </p:txBody>
        </p:sp>
        <p:sp>
          <p:nvSpPr>
            <p:cNvPr id="6" name="object 6">
              <a:extLst>
                <a:ext uri="{FF2B5EF4-FFF2-40B4-BE49-F238E27FC236}">
                  <a16:creationId xmlns:a16="http://schemas.microsoft.com/office/drawing/2014/main" id="{0C94C043-D8A2-14C9-7D41-B9659E46EF86}"/>
                </a:ext>
              </a:extLst>
            </p:cNvPr>
            <p:cNvSpPr/>
            <p:nvPr/>
          </p:nvSpPr>
          <p:spPr>
            <a:xfrm>
              <a:off x="11756136" y="0"/>
              <a:ext cx="374903" cy="504444"/>
            </a:xfrm>
            <a:prstGeom prst="rect">
              <a:avLst/>
            </a:prstGeom>
            <a:blipFill>
              <a:blip r:embed="rId4" cstate="print"/>
              <a:stretch>
                <a:fillRect/>
              </a:stretch>
            </a:blipFill>
          </p:spPr>
          <p:txBody>
            <a:bodyPr wrap="square" lIns="0" tIns="0" rIns="0" bIns="0" rtlCol="0"/>
            <a:lstStyle/>
            <a:p>
              <a:endParaRPr/>
            </a:p>
          </p:txBody>
        </p:sp>
      </p:grpSp>
      <p:grpSp>
        <p:nvGrpSpPr>
          <p:cNvPr id="7" name="object 7">
            <a:extLst>
              <a:ext uri="{FF2B5EF4-FFF2-40B4-BE49-F238E27FC236}">
                <a16:creationId xmlns:a16="http://schemas.microsoft.com/office/drawing/2014/main" id="{08164CDF-BA08-1A76-2708-3C623AFA960B}"/>
              </a:ext>
            </a:extLst>
          </p:cNvPr>
          <p:cNvGrpSpPr/>
          <p:nvPr/>
        </p:nvGrpSpPr>
        <p:grpSpPr>
          <a:xfrm>
            <a:off x="0" y="0"/>
            <a:ext cx="12192000" cy="603885"/>
            <a:chOff x="0" y="0"/>
            <a:chExt cx="12192000" cy="603885"/>
          </a:xfrm>
        </p:grpSpPr>
        <p:sp>
          <p:nvSpPr>
            <p:cNvPr id="8" name="object 8">
              <a:extLst>
                <a:ext uri="{FF2B5EF4-FFF2-40B4-BE49-F238E27FC236}">
                  <a16:creationId xmlns:a16="http://schemas.microsoft.com/office/drawing/2014/main" id="{761E41EC-A3B0-B773-AAA4-1D855346D904}"/>
                </a:ext>
              </a:extLst>
            </p:cNvPr>
            <p:cNvSpPr/>
            <p:nvPr/>
          </p:nvSpPr>
          <p:spPr>
            <a:xfrm>
              <a:off x="0" y="0"/>
              <a:ext cx="12191999" cy="603503"/>
            </a:xfrm>
            <a:prstGeom prst="rect">
              <a:avLst/>
            </a:prstGeom>
            <a:blipFill>
              <a:blip r:embed="rId5" cstate="print"/>
              <a:stretch>
                <a:fillRect/>
              </a:stretch>
            </a:blipFill>
          </p:spPr>
          <p:txBody>
            <a:bodyPr wrap="square" lIns="0" tIns="0" rIns="0" bIns="0" rtlCol="0"/>
            <a:lstStyle/>
            <a:p>
              <a:endParaRPr/>
            </a:p>
          </p:txBody>
        </p:sp>
        <p:sp>
          <p:nvSpPr>
            <p:cNvPr id="9" name="object 9">
              <a:extLst>
                <a:ext uri="{FF2B5EF4-FFF2-40B4-BE49-F238E27FC236}">
                  <a16:creationId xmlns:a16="http://schemas.microsoft.com/office/drawing/2014/main" id="{72E31630-A96C-58C7-E9EC-00BC7C945FA9}"/>
                </a:ext>
              </a:extLst>
            </p:cNvPr>
            <p:cNvSpPr/>
            <p:nvPr/>
          </p:nvSpPr>
          <p:spPr>
            <a:xfrm>
              <a:off x="565403" y="126492"/>
              <a:ext cx="1888236" cy="464819"/>
            </a:xfrm>
            <a:prstGeom prst="rect">
              <a:avLst/>
            </a:prstGeom>
            <a:blipFill>
              <a:blip r:embed="rId3" cstate="print"/>
              <a:stretch>
                <a:fillRect/>
              </a:stretch>
            </a:blipFill>
          </p:spPr>
          <p:txBody>
            <a:bodyPr wrap="square" lIns="0" tIns="0" rIns="0" bIns="0" rtlCol="0"/>
            <a:lstStyle/>
            <a:p>
              <a:endParaRPr/>
            </a:p>
          </p:txBody>
        </p:sp>
      </p:grpSp>
      <p:sp>
        <p:nvSpPr>
          <p:cNvPr id="10" name="object 10">
            <a:extLst>
              <a:ext uri="{FF2B5EF4-FFF2-40B4-BE49-F238E27FC236}">
                <a16:creationId xmlns:a16="http://schemas.microsoft.com/office/drawing/2014/main" id="{9AD8487C-5505-3D2F-634C-1F402110E4B8}"/>
              </a:ext>
            </a:extLst>
          </p:cNvPr>
          <p:cNvSpPr txBox="1"/>
          <p:nvPr/>
        </p:nvSpPr>
        <p:spPr>
          <a:xfrm>
            <a:off x="644448" y="86614"/>
            <a:ext cx="1370330" cy="482600"/>
          </a:xfrm>
          <a:prstGeom prst="rect">
            <a:avLst/>
          </a:prstGeom>
        </p:spPr>
        <p:txBody>
          <a:bodyPr vert="horz" wrap="square" lIns="0" tIns="12700" rIns="0" bIns="0" rtlCol="0">
            <a:spAutoFit/>
          </a:bodyPr>
          <a:lstStyle/>
          <a:p>
            <a:pPr marL="12700" marR="5080">
              <a:lnSpc>
                <a:spcPct val="100000"/>
              </a:lnSpc>
              <a:spcBef>
                <a:spcPts val="100"/>
              </a:spcBef>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15" dirty="0">
                <a:solidFill>
                  <a:srgbClr val="FFFFFF"/>
                </a:solidFill>
                <a:latin typeface="Trebuchet MS" panose="020B0603020202020204"/>
                <a:cs typeface="Trebuchet MS" panose="020B0603020202020204"/>
              </a:rPr>
              <a:t>y  </a:t>
            </a:r>
            <a:r>
              <a:rPr sz="1500" spc="-165" dirty="0">
                <a:solidFill>
                  <a:srgbClr val="FFFFFF"/>
                </a:solidFill>
                <a:latin typeface="Trebuchet MS" panose="020B0603020202020204"/>
                <a:cs typeface="Trebuchet MS" panose="020B0603020202020204"/>
              </a:rPr>
              <a:t>of</a:t>
            </a:r>
            <a:r>
              <a:rPr sz="1500" spc="-265" dirty="0">
                <a:solidFill>
                  <a:srgbClr val="FFFFFF"/>
                </a:solidFill>
                <a:latin typeface="Trebuchet MS" panose="020B0603020202020204"/>
                <a:cs typeface="Trebuchet MS" panose="020B0603020202020204"/>
              </a:rPr>
              <a:t> </a:t>
            </a:r>
            <a:r>
              <a:rPr sz="1500" spc="-195" dirty="0">
                <a:solidFill>
                  <a:srgbClr val="FFFFFF"/>
                </a:solidFill>
                <a:latin typeface="Trebuchet MS" panose="020B0603020202020204"/>
                <a:cs typeface="Trebuchet MS" panose="020B0603020202020204"/>
              </a:rPr>
              <a:t>Technology</a:t>
            </a:r>
            <a:endParaRPr sz="1500">
              <a:latin typeface="Trebuchet MS" panose="020B0603020202020204"/>
              <a:cs typeface="Trebuchet MS" panose="020B0603020202020204"/>
            </a:endParaRPr>
          </a:p>
        </p:txBody>
      </p:sp>
      <p:sp>
        <p:nvSpPr>
          <p:cNvPr id="11" name="object 11">
            <a:extLst>
              <a:ext uri="{FF2B5EF4-FFF2-40B4-BE49-F238E27FC236}">
                <a16:creationId xmlns:a16="http://schemas.microsoft.com/office/drawing/2014/main" id="{16B28E34-B2BF-1137-9272-D8B2882F5A5B}"/>
              </a:ext>
            </a:extLst>
          </p:cNvPr>
          <p:cNvSpPr/>
          <p:nvPr/>
        </p:nvSpPr>
        <p:spPr>
          <a:xfrm>
            <a:off x="11782043" y="0"/>
            <a:ext cx="339851" cy="504444"/>
          </a:xfrm>
          <a:prstGeom prst="rect">
            <a:avLst/>
          </a:prstGeom>
          <a:blipFill>
            <a:blip r:embed="rId4" cstate="print"/>
            <a:stretch>
              <a:fillRect/>
            </a:stretch>
          </a:blipFill>
        </p:spPr>
        <p:txBody>
          <a:bodyPr wrap="square" lIns="0" tIns="0" rIns="0" bIns="0" rtlCol="0"/>
          <a:lstStyle/>
          <a:p>
            <a:endParaRPr/>
          </a:p>
        </p:txBody>
      </p:sp>
      <p:sp>
        <p:nvSpPr>
          <p:cNvPr id="12" name="object 12">
            <a:extLst>
              <a:ext uri="{FF2B5EF4-FFF2-40B4-BE49-F238E27FC236}">
                <a16:creationId xmlns:a16="http://schemas.microsoft.com/office/drawing/2014/main" id="{C695ACD5-53CE-EC06-3217-E7BAA81F2134}"/>
              </a:ext>
            </a:extLst>
          </p:cNvPr>
          <p:cNvSpPr txBox="1"/>
          <p:nvPr/>
        </p:nvSpPr>
        <p:spPr>
          <a:xfrm>
            <a:off x="11024361" y="46101"/>
            <a:ext cx="995044" cy="495300"/>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AdvancedTechniqueof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13" name="object 13">
            <a:extLst>
              <a:ext uri="{FF2B5EF4-FFF2-40B4-BE49-F238E27FC236}">
                <a16:creationId xmlns:a16="http://schemas.microsoft.com/office/drawing/2014/main" id="{53884F5E-DAB6-72F7-E272-514FAC13C649}"/>
              </a:ext>
            </a:extLst>
          </p:cNvPr>
          <p:cNvGrpSpPr/>
          <p:nvPr/>
        </p:nvGrpSpPr>
        <p:grpSpPr>
          <a:xfrm>
            <a:off x="4537328" y="327914"/>
            <a:ext cx="3117342" cy="1040129"/>
            <a:chOff x="4535423" y="531876"/>
            <a:chExt cx="3117342" cy="1040129"/>
          </a:xfrm>
        </p:grpSpPr>
        <p:sp>
          <p:nvSpPr>
            <p:cNvPr id="14" name="object 14">
              <a:extLst>
                <a:ext uri="{FF2B5EF4-FFF2-40B4-BE49-F238E27FC236}">
                  <a16:creationId xmlns:a16="http://schemas.microsoft.com/office/drawing/2014/main" id="{979512FC-CBE0-C1F1-E9A9-61703D3F62E2}"/>
                </a:ext>
              </a:extLst>
            </p:cNvPr>
            <p:cNvSpPr/>
            <p:nvPr/>
          </p:nvSpPr>
          <p:spPr>
            <a:xfrm>
              <a:off x="4829338" y="1150592"/>
              <a:ext cx="2521899" cy="154509"/>
            </a:xfrm>
            <a:prstGeom prst="rect">
              <a:avLst/>
            </a:prstGeom>
            <a:blipFill>
              <a:blip r:embed="rId6" cstate="print"/>
              <a:stretch>
                <a:fillRect/>
              </a:stretch>
            </a:blipFill>
          </p:spPr>
          <p:txBody>
            <a:bodyPr wrap="square" lIns="0" tIns="0" rIns="0" bIns="0" rtlCol="0"/>
            <a:lstStyle/>
            <a:p>
              <a:endParaRPr/>
            </a:p>
          </p:txBody>
        </p:sp>
        <p:sp>
          <p:nvSpPr>
            <p:cNvPr id="15" name="object 15">
              <a:extLst>
                <a:ext uri="{FF2B5EF4-FFF2-40B4-BE49-F238E27FC236}">
                  <a16:creationId xmlns:a16="http://schemas.microsoft.com/office/drawing/2014/main" id="{6740A287-D6D1-88FC-24EF-E5BE3F17A452}"/>
                </a:ext>
              </a:extLst>
            </p:cNvPr>
            <p:cNvSpPr/>
            <p:nvPr/>
          </p:nvSpPr>
          <p:spPr>
            <a:xfrm>
              <a:off x="4535423" y="531876"/>
              <a:ext cx="3117342" cy="1040129"/>
            </a:xfrm>
            <a:prstGeom prst="rect">
              <a:avLst/>
            </a:prstGeom>
            <a:blipFill>
              <a:blip r:embed="rId7" cstate="print"/>
              <a:stretch>
                <a:fillRect/>
              </a:stretch>
            </a:blipFill>
          </p:spPr>
          <p:txBody>
            <a:bodyPr wrap="square" lIns="0" tIns="0" rIns="0" bIns="0" rtlCol="0"/>
            <a:lstStyle/>
            <a:p>
              <a:endParaRPr/>
            </a:p>
          </p:txBody>
        </p:sp>
      </p:grpSp>
      <p:sp>
        <p:nvSpPr>
          <p:cNvPr id="16" name="object 16">
            <a:extLst>
              <a:ext uri="{FF2B5EF4-FFF2-40B4-BE49-F238E27FC236}">
                <a16:creationId xmlns:a16="http://schemas.microsoft.com/office/drawing/2014/main" id="{7DAE408B-0525-5965-C7E1-ADF7B8EBBF71}"/>
              </a:ext>
            </a:extLst>
          </p:cNvPr>
          <p:cNvSpPr txBox="1"/>
          <p:nvPr/>
        </p:nvSpPr>
        <p:spPr>
          <a:xfrm>
            <a:off x="4838699" y="470992"/>
            <a:ext cx="2514600" cy="574040"/>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001F5F"/>
                </a:solidFill>
                <a:latin typeface="Times New Roman" panose="02020603050405020304"/>
                <a:cs typeface="Times New Roman" panose="02020603050405020304"/>
              </a:rPr>
              <a:t>Experiments</a:t>
            </a:r>
            <a:endParaRPr sz="3600">
              <a:latin typeface="Times New Roman" panose="02020603050405020304"/>
              <a:cs typeface="Times New Roman" panose="02020603050405020304"/>
            </a:endParaRPr>
          </a:p>
        </p:txBody>
      </p:sp>
      <p:pic>
        <p:nvPicPr>
          <p:cNvPr id="19" name="图片 18">
            <a:extLst>
              <a:ext uri="{FF2B5EF4-FFF2-40B4-BE49-F238E27FC236}">
                <a16:creationId xmlns:a16="http://schemas.microsoft.com/office/drawing/2014/main" id="{B3A1CA3B-C7EF-48CB-EC47-E1604BFD9345}"/>
              </a:ext>
            </a:extLst>
          </p:cNvPr>
          <p:cNvPicPr>
            <a:picLocks noChangeAspect="1"/>
          </p:cNvPicPr>
          <p:nvPr/>
        </p:nvPicPr>
        <p:blipFill>
          <a:blip r:embed="rId8"/>
          <a:stretch>
            <a:fillRect/>
          </a:stretch>
        </p:blipFill>
        <p:spPr>
          <a:xfrm>
            <a:off x="2042516" y="1137560"/>
            <a:ext cx="8106966" cy="5703775"/>
          </a:xfrm>
          <a:prstGeom prst="rect">
            <a:avLst/>
          </a:prstGeom>
        </p:spPr>
      </p:pic>
    </p:spTree>
    <p:extLst>
      <p:ext uri="{BB962C8B-B14F-4D97-AF65-F5344CB8AC3E}">
        <p14:creationId xmlns:p14="http://schemas.microsoft.com/office/powerpoint/2010/main" val="39914342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565403" y="126492"/>
              <a:ext cx="1888236" cy="464819"/>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1756136" y="0"/>
              <a:ext cx="374903" cy="504444"/>
            </a:xfrm>
            <a:prstGeom prst="rect">
              <a:avLst/>
            </a:prstGeom>
            <a:blipFill>
              <a:blip r:embed="rId4" cstate="print"/>
              <a:stretch>
                <a:fillRect/>
              </a:stretch>
            </a:blipFill>
          </p:spPr>
          <p:txBody>
            <a:bodyPr wrap="square" lIns="0" tIns="0" rIns="0" bIns="0" rtlCol="0"/>
            <a:lstStyle/>
            <a:p>
              <a:endParaRPr/>
            </a:p>
          </p:txBody>
        </p:sp>
      </p:grpSp>
      <p:grpSp>
        <p:nvGrpSpPr>
          <p:cNvPr id="7" name="object 7"/>
          <p:cNvGrpSpPr/>
          <p:nvPr/>
        </p:nvGrpSpPr>
        <p:grpSpPr>
          <a:xfrm>
            <a:off x="0" y="0"/>
            <a:ext cx="12192000" cy="603885"/>
            <a:chOff x="0" y="0"/>
            <a:chExt cx="12192000" cy="603885"/>
          </a:xfrm>
        </p:grpSpPr>
        <p:sp>
          <p:nvSpPr>
            <p:cNvPr id="8" name="object 8"/>
            <p:cNvSpPr/>
            <p:nvPr/>
          </p:nvSpPr>
          <p:spPr>
            <a:xfrm>
              <a:off x="0" y="0"/>
              <a:ext cx="12191999" cy="603503"/>
            </a:xfrm>
            <a:prstGeom prst="rect">
              <a:avLst/>
            </a:prstGeom>
            <a:blipFill>
              <a:blip r:embed="rId5" cstate="print"/>
              <a:stretch>
                <a:fillRect/>
              </a:stretch>
            </a:blipFill>
          </p:spPr>
          <p:txBody>
            <a:bodyPr wrap="square" lIns="0" tIns="0" rIns="0" bIns="0" rtlCol="0"/>
            <a:lstStyle/>
            <a:p>
              <a:endParaRPr/>
            </a:p>
          </p:txBody>
        </p:sp>
        <p:sp>
          <p:nvSpPr>
            <p:cNvPr id="9" name="object 9"/>
            <p:cNvSpPr/>
            <p:nvPr/>
          </p:nvSpPr>
          <p:spPr>
            <a:xfrm>
              <a:off x="565403" y="126492"/>
              <a:ext cx="1888236" cy="464819"/>
            </a:xfrm>
            <a:prstGeom prst="rect">
              <a:avLst/>
            </a:prstGeom>
            <a:blipFill>
              <a:blip r:embed="rId3" cstate="print"/>
              <a:stretch>
                <a:fillRect/>
              </a:stretch>
            </a:blipFill>
          </p:spPr>
          <p:txBody>
            <a:bodyPr wrap="square" lIns="0" tIns="0" rIns="0" bIns="0" rtlCol="0"/>
            <a:lstStyle/>
            <a:p>
              <a:endParaRPr/>
            </a:p>
          </p:txBody>
        </p:sp>
      </p:grpSp>
      <p:sp>
        <p:nvSpPr>
          <p:cNvPr id="10" name="object 10"/>
          <p:cNvSpPr txBox="1"/>
          <p:nvPr/>
        </p:nvSpPr>
        <p:spPr>
          <a:xfrm>
            <a:off x="644448" y="86614"/>
            <a:ext cx="1370330" cy="482600"/>
          </a:xfrm>
          <a:prstGeom prst="rect">
            <a:avLst/>
          </a:prstGeom>
        </p:spPr>
        <p:txBody>
          <a:bodyPr vert="horz" wrap="square" lIns="0" tIns="12700" rIns="0" bIns="0" rtlCol="0">
            <a:spAutoFit/>
          </a:bodyPr>
          <a:lstStyle/>
          <a:p>
            <a:pPr marL="12700" marR="5080">
              <a:lnSpc>
                <a:spcPct val="100000"/>
              </a:lnSpc>
              <a:spcBef>
                <a:spcPts val="100"/>
              </a:spcBef>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15" dirty="0">
                <a:solidFill>
                  <a:srgbClr val="FFFFFF"/>
                </a:solidFill>
                <a:latin typeface="Trebuchet MS" panose="020B0603020202020204"/>
                <a:cs typeface="Trebuchet MS" panose="020B0603020202020204"/>
              </a:rPr>
              <a:t>y  </a:t>
            </a:r>
            <a:r>
              <a:rPr sz="1500" spc="-165" dirty="0">
                <a:solidFill>
                  <a:srgbClr val="FFFFFF"/>
                </a:solidFill>
                <a:latin typeface="Trebuchet MS" panose="020B0603020202020204"/>
                <a:cs typeface="Trebuchet MS" panose="020B0603020202020204"/>
              </a:rPr>
              <a:t>of</a:t>
            </a:r>
            <a:r>
              <a:rPr sz="1500" spc="-265" dirty="0">
                <a:solidFill>
                  <a:srgbClr val="FFFFFF"/>
                </a:solidFill>
                <a:latin typeface="Trebuchet MS" panose="020B0603020202020204"/>
                <a:cs typeface="Trebuchet MS" panose="020B0603020202020204"/>
              </a:rPr>
              <a:t> </a:t>
            </a:r>
            <a:r>
              <a:rPr sz="1500" spc="-195" dirty="0">
                <a:solidFill>
                  <a:srgbClr val="FFFFFF"/>
                </a:solidFill>
                <a:latin typeface="Trebuchet MS" panose="020B0603020202020204"/>
                <a:cs typeface="Trebuchet MS" panose="020B0603020202020204"/>
              </a:rPr>
              <a:t>Technology</a:t>
            </a:r>
            <a:endParaRPr sz="1500">
              <a:latin typeface="Trebuchet MS" panose="020B0603020202020204"/>
              <a:cs typeface="Trebuchet MS" panose="020B0603020202020204"/>
            </a:endParaRPr>
          </a:p>
        </p:txBody>
      </p:sp>
      <p:sp>
        <p:nvSpPr>
          <p:cNvPr id="11" name="object 11"/>
          <p:cNvSpPr/>
          <p:nvPr/>
        </p:nvSpPr>
        <p:spPr>
          <a:xfrm>
            <a:off x="11782043" y="0"/>
            <a:ext cx="339851" cy="504444"/>
          </a:xfrm>
          <a:prstGeom prst="rect">
            <a:avLst/>
          </a:prstGeom>
          <a:blipFill>
            <a:blip r:embed="rId4" cstate="print"/>
            <a:stretch>
              <a:fillRect/>
            </a:stretch>
          </a:blipFill>
        </p:spPr>
        <p:txBody>
          <a:bodyPr wrap="square" lIns="0" tIns="0" rIns="0" bIns="0" rtlCol="0"/>
          <a:lstStyle/>
          <a:p>
            <a:endParaRPr/>
          </a:p>
        </p:txBody>
      </p:sp>
      <p:sp>
        <p:nvSpPr>
          <p:cNvPr id="12" name="object 12"/>
          <p:cNvSpPr txBox="1"/>
          <p:nvPr/>
        </p:nvSpPr>
        <p:spPr>
          <a:xfrm>
            <a:off x="11024361" y="46101"/>
            <a:ext cx="995044" cy="495300"/>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AdvancedTechniqueof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13" name="object 13"/>
          <p:cNvGrpSpPr/>
          <p:nvPr/>
        </p:nvGrpSpPr>
        <p:grpSpPr>
          <a:xfrm>
            <a:off x="4537329" y="381000"/>
            <a:ext cx="3117342" cy="1040129"/>
            <a:chOff x="4535423" y="531876"/>
            <a:chExt cx="3117342" cy="1040129"/>
          </a:xfrm>
        </p:grpSpPr>
        <p:sp>
          <p:nvSpPr>
            <p:cNvPr id="14" name="object 14"/>
            <p:cNvSpPr/>
            <p:nvPr/>
          </p:nvSpPr>
          <p:spPr>
            <a:xfrm>
              <a:off x="4829338" y="1150592"/>
              <a:ext cx="2521899" cy="154509"/>
            </a:xfrm>
            <a:prstGeom prst="rect">
              <a:avLst/>
            </a:prstGeom>
            <a:blipFill>
              <a:blip r:embed="rId6" cstate="print"/>
              <a:stretch>
                <a:fillRect/>
              </a:stretch>
            </a:blipFill>
          </p:spPr>
          <p:txBody>
            <a:bodyPr wrap="square" lIns="0" tIns="0" rIns="0" bIns="0" rtlCol="0"/>
            <a:lstStyle/>
            <a:p>
              <a:endParaRPr/>
            </a:p>
          </p:txBody>
        </p:sp>
        <p:sp>
          <p:nvSpPr>
            <p:cNvPr id="15" name="object 15"/>
            <p:cNvSpPr/>
            <p:nvPr/>
          </p:nvSpPr>
          <p:spPr>
            <a:xfrm>
              <a:off x="4535423" y="531876"/>
              <a:ext cx="3117342" cy="1040129"/>
            </a:xfrm>
            <a:prstGeom prst="rect">
              <a:avLst/>
            </a:prstGeom>
            <a:blipFill>
              <a:blip r:embed="rId7" cstate="print"/>
              <a:stretch>
                <a:fillRect/>
              </a:stretch>
            </a:blipFill>
          </p:spPr>
          <p:txBody>
            <a:bodyPr wrap="square" lIns="0" tIns="0" rIns="0" bIns="0" rtlCol="0"/>
            <a:lstStyle/>
            <a:p>
              <a:endParaRPr/>
            </a:p>
          </p:txBody>
        </p:sp>
      </p:grpSp>
      <p:sp>
        <p:nvSpPr>
          <p:cNvPr id="16" name="object 16"/>
          <p:cNvSpPr txBox="1"/>
          <p:nvPr/>
        </p:nvSpPr>
        <p:spPr>
          <a:xfrm>
            <a:off x="4836226" y="533461"/>
            <a:ext cx="2514600" cy="574040"/>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001F5F"/>
                </a:solidFill>
                <a:latin typeface="Times New Roman" panose="02020603050405020304"/>
                <a:cs typeface="Times New Roman" panose="02020603050405020304"/>
              </a:rPr>
              <a:t>Experiments</a:t>
            </a:r>
            <a:endParaRPr sz="3600">
              <a:latin typeface="Times New Roman" panose="02020603050405020304"/>
              <a:cs typeface="Times New Roman" panose="02020603050405020304"/>
            </a:endParaRPr>
          </a:p>
        </p:txBody>
      </p:sp>
      <p:pic>
        <p:nvPicPr>
          <p:cNvPr id="19" name="图片 18">
            <a:extLst>
              <a:ext uri="{FF2B5EF4-FFF2-40B4-BE49-F238E27FC236}">
                <a16:creationId xmlns:a16="http://schemas.microsoft.com/office/drawing/2014/main" id="{BD35A045-7891-D60A-C9B6-52752A920BD4}"/>
              </a:ext>
            </a:extLst>
          </p:cNvPr>
          <p:cNvPicPr>
            <a:picLocks noChangeAspect="1"/>
          </p:cNvPicPr>
          <p:nvPr/>
        </p:nvPicPr>
        <p:blipFill>
          <a:blip r:embed="rId8"/>
          <a:stretch>
            <a:fillRect/>
          </a:stretch>
        </p:blipFill>
        <p:spPr>
          <a:xfrm>
            <a:off x="0" y="2057400"/>
            <a:ext cx="12192000" cy="3061487"/>
          </a:xfrm>
          <a:prstGeom prst="rect">
            <a:avLst/>
          </a:prstGeom>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OMMONDATA" val="eyJoZGlkIjoiMmIwM2JjMWMwMTlhZTg1ODk3MWZjODVlMzkxYjUyNjkifQ=="/>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21787</TotalTime>
  <Words>321</Words>
  <Application>Microsoft Office PowerPoint</Application>
  <PresentationFormat>宽屏</PresentationFormat>
  <Paragraphs>115</Paragraphs>
  <Slides>13</Slides>
  <Notes>1</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13</vt:i4>
      </vt:variant>
    </vt:vector>
  </HeadingPairs>
  <TitlesOfParts>
    <vt:vector size="20" baseType="lpstr">
      <vt:lpstr>Noto Sans Mono CJK HK</vt:lpstr>
      <vt:lpstr>等线</vt:lpstr>
      <vt:lpstr>Arial</vt:lpstr>
      <vt:lpstr>Calibri</vt:lpstr>
      <vt:lpstr>Times New Roman</vt:lpstr>
      <vt:lpstr>Trebuchet MS</vt:lpstr>
      <vt:lpstr>Office Theme</vt:lpstr>
      <vt:lpstr>PowerPoint 演示文稿</vt:lpstr>
      <vt:lpstr>PowerPoint 演示文稿</vt:lpstr>
      <vt:lpstr>ChongqingUniversity  of Technology</vt:lpstr>
      <vt:lpstr>ChongqingUniversity  of Technology</vt:lpstr>
      <vt:lpstr>ChongqingUniversity  of Technology</vt:lpstr>
      <vt:lpstr>ChongqingUniversity  of Technology</vt:lpstr>
      <vt:lpstr>PowerPoint 演示文稿</vt:lpstr>
      <vt:lpstr>PowerPoint 演示文稿</vt:lpstr>
      <vt:lpstr>PowerPoint 演示文稿</vt:lpstr>
      <vt:lpstr>PowerPoint 演示文稿</vt:lpstr>
      <vt:lpstr>PowerPoint 演示文稿</vt:lpstr>
      <vt:lpstr>PowerPoint 演示文稿</vt:lpstr>
      <vt:lpstr>ChongqingUniversity  of Technology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Xiaofei Zhu</dc:creator>
  <cp:lastModifiedBy>乐乐 任</cp:lastModifiedBy>
  <cp:revision>120</cp:revision>
  <dcterms:created xsi:type="dcterms:W3CDTF">2023-09-17T03:47:00Z</dcterms:created>
  <dcterms:modified xsi:type="dcterms:W3CDTF">2025-05-19T11:28:03Z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2023-09-02T00:00:00Z</vt:filetime>
  </property>
  <property fmtid="{D5CDD505-2E9C-101B-9397-08002B2CF9AE}" pid="3" name="Creator">
    <vt:lpwstr>Microsoft? PowerPoint? 2016</vt:lpwstr>
  </property>
  <property fmtid="{D5CDD505-2E9C-101B-9397-08002B2CF9AE}" pid="4" name="LastSaved">
    <vt:filetime>2023-09-23T00:00:00Z</vt:filetime>
  </property>
  <property fmtid="{D5CDD505-2E9C-101B-9397-08002B2CF9AE}" pid="5" name="ICV">
    <vt:lpwstr>87A3FB96F83F4531B996A18E4022202D_13</vt:lpwstr>
  </property>
  <property fmtid="{D5CDD505-2E9C-101B-9397-08002B2CF9AE}" pid="6" name="KSOProductBuildVer">
    <vt:lpwstr>2052-12.1.0.17147</vt:lpwstr>
  </property>
</Properties>
</file>